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76" r:id="rId3"/>
    <p:sldMasterId id="2147483677" r:id="rId4"/>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Raleway"/>
      <p:regular r:id="rId33"/>
      <p:bold r:id="rId34"/>
      <p:italic r:id="rId35"/>
      <p:boldItalic r:id="rId36"/>
    </p:embeddedFont>
    <p:embeddedFont>
      <p:font typeface="Montserrat"/>
      <p:regular r:id="rId37"/>
      <p:bold r:id="rId38"/>
      <p:italic r:id="rId39"/>
      <p:boldItalic r:id="rId40"/>
    </p:embeddedFont>
    <p:embeddedFont>
      <p:font typeface="PT Serif"/>
      <p:regular r:id="rId41"/>
      <p:bold r:id="rId42"/>
      <p:italic r:id="rId43"/>
      <p:boldItalic r:id="rId44"/>
    </p:embeddedFont>
    <p:embeddedFont>
      <p:font typeface="Lora"/>
      <p:regular r:id="rId45"/>
      <p:bold r:id="rId46"/>
      <p:italic r:id="rId47"/>
      <p:boldItalic r:id="rId48"/>
    </p:embeddedFont>
    <p:embeddedFont>
      <p:font typeface="Vidaloka"/>
      <p:regular r:id="rId49"/>
    </p:embeddedFont>
    <p:embeddedFont>
      <p:font typeface="Quattrocento Sans"/>
      <p:regular r:id="rId50"/>
      <p:bold r:id="rId51"/>
      <p:italic r:id="rId52"/>
      <p:boldItalic r:id="rId53"/>
    </p:embeddedFont>
    <p:embeddedFont>
      <p:font typeface="Source Sans Pro"/>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42" Type="http://schemas.openxmlformats.org/officeDocument/2006/relationships/font" Target="fonts/PTSerif-bold.fntdata"/><Relationship Id="rId41" Type="http://schemas.openxmlformats.org/officeDocument/2006/relationships/font" Target="fonts/PTSerif-regular.fntdata"/><Relationship Id="rId44" Type="http://schemas.openxmlformats.org/officeDocument/2006/relationships/font" Target="fonts/PTSerif-boldItalic.fntdata"/><Relationship Id="rId43" Type="http://schemas.openxmlformats.org/officeDocument/2006/relationships/font" Target="fonts/PTSerif-italic.fntdata"/><Relationship Id="rId46" Type="http://schemas.openxmlformats.org/officeDocument/2006/relationships/font" Target="fonts/Lora-bold.fntdata"/><Relationship Id="rId45" Type="http://schemas.openxmlformats.org/officeDocument/2006/relationships/font" Target="fonts/Lora-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font" Target="fonts/Lora-boldItalic.fntdata"/><Relationship Id="rId47" Type="http://schemas.openxmlformats.org/officeDocument/2006/relationships/font" Target="fonts/Lora-italic.fntdata"/><Relationship Id="rId49" Type="http://schemas.openxmlformats.org/officeDocument/2006/relationships/font" Target="fonts/Vidaloka-regular.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font" Target="fonts/Raleway-regular.fntdata"/><Relationship Id="rId32" Type="http://schemas.openxmlformats.org/officeDocument/2006/relationships/slide" Target="slides/slide26.xml"/><Relationship Id="rId35" Type="http://schemas.openxmlformats.org/officeDocument/2006/relationships/font" Target="fonts/Raleway-italic.fntdata"/><Relationship Id="rId34" Type="http://schemas.openxmlformats.org/officeDocument/2006/relationships/font" Target="fonts/Raleway-bold.fntdata"/><Relationship Id="rId37" Type="http://schemas.openxmlformats.org/officeDocument/2006/relationships/font" Target="fonts/Montserrat-regular.fntdata"/><Relationship Id="rId36" Type="http://schemas.openxmlformats.org/officeDocument/2006/relationships/font" Target="fonts/Raleway-boldItalic.fntdata"/><Relationship Id="rId39" Type="http://schemas.openxmlformats.org/officeDocument/2006/relationships/font" Target="fonts/Montserrat-italic.fntdata"/><Relationship Id="rId38" Type="http://schemas.openxmlformats.org/officeDocument/2006/relationships/font" Target="fonts/Montserrat-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QuattrocentoSans-bold.fntdata"/><Relationship Id="rId50" Type="http://schemas.openxmlformats.org/officeDocument/2006/relationships/font" Target="fonts/QuattrocentoSans-regular.fntdata"/><Relationship Id="rId53" Type="http://schemas.openxmlformats.org/officeDocument/2006/relationships/font" Target="fonts/QuattrocentoSans-boldItalic.fntdata"/><Relationship Id="rId52" Type="http://schemas.openxmlformats.org/officeDocument/2006/relationships/font" Target="fonts/QuattrocentoSans-italic.fntdata"/><Relationship Id="rId11" Type="http://schemas.openxmlformats.org/officeDocument/2006/relationships/slide" Target="slides/slide5.xml"/><Relationship Id="rId55" Type="http://schemas.openxmlformats.org/officeDocument/2006/relationships/font" Target="fonts/SourceSansPro-bold.fntdata"/><Relationship Id="rId10" Type="http://schemas.openxmlformats.org/officeDocument/2006/relationships/slide" Target="slides/slide4.xml"/><Relationship Id="rId54" Type="http://schemas.openxmlformats.org/officeDocument/2006/relationships/font" Target="fonts/SourceSansPro-regular.fntdata"/><Relationship Id="rId13" Type="http://schemas.openxmlformats.org/officeDocument/2006/relationships/slide" Target="slides/slide7.xml"/><Relationship Id="rId57" Type="http://schemas.openxmlformats.org/officeDocument/2006/relationships/font" Target="fonts/SourceSansPro-boldItalic.fntdata"/><Relationship Id="rId12" Type="http://schemas.openxmlformats.org/officeDocument/2006/relationships/slide" Target="slides/slide6.xml"/><Relationship Id="rId56" Type="http://schemas.openxmlformats.org/officeDocument/2006/relationships/font" Target="fonts/SourceSansPro-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6e2582b0e8_1_15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6e2582b0e8_1_15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ource Sans Pro"/>
                <a:ea typeface="Source Sans Pro"/>
                <a:cs typeface="Source Sans Pro"/>
                <a:sym typeface="Source Sans Pro"/>
              </a:rPr>
              <a:t>Chat Activity: When you think about communicating with your elected officials and staff, what do you think about? </a:t>
            </a:r>
            <a:endParaRPr>
              <a:latin typeface="Source Sans Pro"/>
              <a:ea typeface="Source Sans Pro"/>
              <a:cs typeface="Source Sans Pro"/>
              <a:sym typeface="Source Sans Pr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3f649a2516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3f649a251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foundations of public engagement to emphasize the role effective dialogue plays in relationship building. We will be looking at the how in between the first two circles.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3f649a2516_0_18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3f649a2516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3f649a2516_0_1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3f649a2516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point was included in the slide, but I’m not sure if you would like to keep it </a:t>
            </a:r>
            <a:endParaRPr/>
          </a:p>
          <a:p>
            <a:pPr indent="-330200" lvl="0" marL="457200" rtl="0" algn="l">
              <a:lnSpc>
                <a:spcPct val="115000"/>
              </a:lnSpc>
              <a:spcBef>
                <a:spcPts val="0"/>
              </a:spcBef>
              <a:spcAft>
                <a:spcPts val="0"/>
              </a:spcAft>
              <a:buClr>
                <a:schemeClr val="dk1"/>
              </a:buClr>
              <a:buSzPts val="1600"/>
              <a:buFont typeface="PT Serif"/>
              <a:buChar char="●"/>
            </a:pPr>
            <a:r>
              <a:rPr lang="en" sz="1600">
                <a:solidFill>
                  <a:schemeClr val="dk1"/>
                </a:solidFill>
                <a:latin typeface="PT Serif"/>
                <a:ea typeface="PT Serif"/>
                <a:cs typeface="PT Serif"/>
                <a:sym typeface="PT Serif"/>
              </a:rPr>
              <a:t>Creates work/life balance for many internally/externally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4212b81043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4212b8104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point was included in the slide, but I’m not sure if you would like to keep it </a:t>
            </a:r>
            <a:endParaRPr/>
          </a:p>
          <a:p>
            <a:pPr indent="-330200" lvl="0" marL="457200" rtl="0" algn="l">
              <a:lnSpc>
                <a:spcPct val="115000"/>
              </a:lnSpc>
              <a:spcBef>
                <a:spcPts val="0"/>
              </a:spcBef>
              <a:spcAft>
                <a:spcPts val="0"/>
              </a:spcAft>
              <a:buClr>
                <a:schemeClr val="dk1"/>
              </a:buClr>
              <a:buSzPts val="1600"/>
              <a:buFont typeface="PT Serif"/>
              <a:buChar char="●"/>
            </a:pPr>
            <a:r>
              <a:rPr lang="en" sz="1600">
                <a:solidFill>
                  <a:schemeClr val="dk1"/>
                </a:solidFill>
                <a:latin typeface="PT Serif"/>
                <a:ea typeface="PT Serif"/>
                <a:cs typeface="PT Serif"/>
                <a:sym typeface="PT Serif"/>
              </a:rPr>
              <a:t>Creates work/life balance for many internally/externally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3f649a2516_0_1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3f649a2516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2nd point: Giving people both virtual and in-person options to engage and </a:t>
            </a:r>
            <a:r>
              <a:rPr lang="en"/>
              <a:t>participate</a:t>
            </a:r>
            <a:r>
              <a:rPr lang="en"/>
              <a:t> in </a:t>
            </a:r>
            <a:r>
              <a:rPr lang="en"/>
              <a:t>dialogue</a:t>
            </a:r>
            <a:r>
              <a:rPr lang="en"/>
              <a:t> with </a:t>
            </a:r>
            <a:r>
              <a:rPr lang="en"/>
              <a:t>local</a:t>
            </a:r>
            <a:r>
              <a:rPr lang="en"/>
              <a:t> gov (kind of goes with “different parts of the community can engage in a different way”)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 100% about the last point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3f649a2516_0_2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3f649a2516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Joe B Example - MB</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-To replace image: click image. Click Replace Image. Select image to replace and insert. Update image credit. </a:t>
            </a:r>
            <a:endParaRPr>
              <a:solidFill>
                <a:schemeClr val="dk1"/>
              </a:solidFill>
              <a:latin typeface="Source Sans Pro"/>
              <a:ea typeface="Source Sans Pro"/>
              <a:cs typeface="Source Sans Pro"/>
              <a:sym typeface="Source Sans Pro"/>
            </a:endParaRPr>
          </a:p>
          <a:p>
            <a:pPr indent="0" lvl="0" marL="0" rtl="0" algn="l">
              <a:spcBef>
                <a:spcPts val="0"/>
              </a:spcBef>
              <a:spcAft>
                <a:spcPts val="0"/>
              </a:spcAft>
              <a:buNone/>
            </a:pPr>
            <a:r>
              <a:rPr lang="en">
                <a:solidFill>
                  <a:schemeClr val="dk1"/>
                </a:solidFill>
                <a:latin typeface="Source Sans Pro"/>
                <a:ea typeface="Source Sans Pro"/>
                <a:cs typeface="Source Sans Pro"/>
                <a:sym typeface="Source Sans Pro"/>
              </a:rPr>
              <a:t>Type of engagement and response varies depending on type of dialogue</a:t>
            </a:r>
            <a:endParaRPr>
              <a:solidFill>
                <a:schemeClr val="dk1"/>
              </a:solidFill>
              <a:latin typeface="Source Sans Pro"/>
              <a:ea typeface="Source Sans Pro"/>
              <a:cs typeface="Source Sans Pro"/>
              <a:sym typeface="Source Sans Pr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3f649a2516_0_2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3f649a2516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3f649a2516_0_3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3f649a2516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3f649a2516_0_3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3f649a2516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0a116ecd10_0_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20a116ecd10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Add slide introducing speakers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3f649a2516_0_2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23f649a2516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latin typeface="Source Sans Pro"/>
                <a:ea typeface="Source Sans Pro"/>
                <a:cs typeface="Source Sans Pro"/>
                <a:sym typeface="Source Sans Pro"/>
              </a:rPr>
              <a:t>-To replace image: click image. Click Replace Image. Select image to replace and insert. Update image credit.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0a116ecd10_0_10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0a116ecd10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3f649a2516_0_3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3f649a2516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Joe B Example - MB</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0a116ecd10_0_3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0a116ecd10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Rollo May was an influential American psychologist whose greatest contribution lies in his theory of human development.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0a116ecd10_0_1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20a116ecd10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6e2582b0e8_1_15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6e2582b0e8_1_1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While one leads to the other, dialogue, </a:t>
            </a:r>
            <a:r>
              <a:rPr lang="en"/>
              <a:t>trust</a:t>
            </a:r>
            <a:r>
              <a:rPr lang="en"/>
              <a:t>, and strong communities are all connected and the spaces between them are fluid. It is important to understand that </a:t>
            </a:r>
            <a:r>
              <a:rPr lang="en"/>
              <a:t>sometimes it does not always work out the way we anticipate or that the effectiveness of dialogue can vary based on the different aspects we discussed and the intangibles like major events in that community.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3f649a2516_0_29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3f649a2516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0a116ecd10_0_1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0a116ecd10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common saying in public engagement work is: Government moves at the speed of trust. </a:t>
            </a:r>
            <a:endParaRPr/>
          </a:p>
          <a:p>
            <a:pPr indent="0" lvl="0" marL="0" rtl="0" algn="l">
              <a:spcBef>
                <a:spcPts val="0"/>
              </a:spcBef>
              <a:spcAft>
                <a:spcPts val="0"/>
              </a:spcAft>
              <a:buNone/>
            </a:pPr>
            <a:r>
              <a:rPr lang="en"/>
              <a:t>People’s experiences with past government interaction (promises made/kept, customer service), level of understanding of limitations (policies, laws, regulations), perceptions (personalities affect how trust is developed). Government has a vested interest in building trust in the communities we serve.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3ac5efe713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3ac5efe7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August 12, 1986 news conference </a:t>
            </a:r>
            <a:r>
              <a:rPr lang="en" sz="950">
                <a:solidFill>
                  <a:srgbClr val="0A0A0A"/>
                </a:solidFill>
                <a:highlight>
                  <a:srgbClr val="FFFFFF"/>
                </a:highlight>
                <a:latin typeface="Times New Roman"/>
                <a:ea typeface="Times New Roman"/>
                <a:cs typeface="Times New Roman"/>
                <a:sym typeface="Times New Roman"/>
              </a:rPr>
              <a:t>During this News Conference, President Ronald Reagan refers to how the government tends to be inefficient, to such a degree that instead of helping, it often causes harm instead. This view expresses the need for a more diminutive form of government where an individual or organization can complete an activity more effectively than the whole government.</a:t>
            </a:r>
            <a:br>
              <a:rPr lang="en" sz="950">
                <a:solidFill>
                  <a:srgbClr val="0A0A0A"/>
                </a:solidFill>
                <a:highlight>
                  <a:srgbClr val="FFFFFF"/>
                </a:highlight>
                <a:latin typeface="Times New Roman"/>
                <a:ea typeface="Times New Roman"/>
                <a:cs typeface="Times New Roman"/>
                <a:sym typeface="Times New Roman"/>
              </a:rPr>
            </a:br>
            <a:r>
              <a:rPr lang="en" sz="950">
                <a:solidFill>
                  <a:srgbClr val="0A0A0A"/>
                </a:solidFill>
                <a:highlight>
                  <a:srgbClr val="FFFFFF"/>
                </a:highlight>
                <a:latin typeface="Times New Roman"/>
                <a:ea typeface="Times New Roman"/>
                <a:cs typeface="Times New Roman"/>
                <a:sym typeface="Times New Roman"/>
              </a:rPr>
              <a:t> </a:t>
            </a:r>
            <a:endParaRPr sz="950">
              <a:solidFill>
                <a:srgbClr val="0A0A0A"/>
              </a:solidFill>
              <a:highlight>
                <a:srgbClr val="FFFFFF"/>
              </a:highlight>
              <a:latin typeface="Times New Roman"/>
              <a:ea typeface="Times New Roman"/>
              <a:cs typeface="Times New Roman"/>
              <a:sym typeface="Times New Roman"/>
            </a:endParaRPr>
          </a:p>
          <a:p>
            <a:pPr indent="0" lvl="0" marL="0" rtl="0" algn="l">
              <a:lnSpc>
                <a:spcPct val="120000"/>
              </a:lnSpc>
              <a:spcBef>
                <a:spcPts val="0"/>
              </a:spcBef>
              <a:spcAft>
                <a:spcPts val="0"/>
              </a:spcAft>
              <a:buClr>
                <a:schemeClr val="dk1"/>
              </a:buClr>
              <a:buSzPts val="1100"/>
              <a:buFont typeface="Arial"/>
              <a:buNone/>
            </a:pPr>
            <a:r>
              <a:rPr lang="en" sz="950">
                <a:solidFill>
                  <a:srgbClr val="0A0A0A"/>
                </a:solidFill>
                <a:highlight>
                  <a:srgbClr val="FFFFFF"/>
                </a:highlight>
                <a:latin typeface="Times New Roman"/>
                <a:ea typeface="Times New Roman"/>
                <a:cs typeface="Times New Roman"/>
                <a:sym typeface="Times New Roman"/>
              </a:rPr>
              <a:t>A few key points are:</a:t>
            </a:r>
            <a:endParaRPr sz="950">
              <a:solidFill>
                <a:srgbClr val="0A0A0A"/>
              </a:solidFill>
              <a:highlight>
                <a:srgbClr val="FFFFFF"/>
              </a:highlight>
              <a:latin typeface="Times New Roman"/>
              <a:ea typeface="Times New Roman"/>
              <a:cs typeface="Times New Roman"/>
              <a:sym typeface="Times New Roman"/>
            </a:endParaRPr>
          </a:p>
          <a:p>
            <a:pPr indent="-288925" lvl="0" marL="457200" rtl="0" algn="l">
              <a:lnSpc>
                <a:spcPct val="120000"/>
              </a:lnSpc>
              <a:spcBef>
                <a:spcPts val="1200"/>
              </a:spcBef>
              <a:spcAft>
                <a:spcPts val="0"/>
              </a:spcAft>
              <a:buClr>
                <a:srgbClr val="0A0A0A"/>
              </a:buClr>
              <a:buSzPts val="950"/>
              <a:buFont typeface="Times New Roman"/>
              <a:buChar char="●"/>
            </a:pPr>
            <a:r>
              <a:rPr lang="en" sz="950">
                <a:solidFill>
                  <a:srgbClr val="0A0A0A"/>
                </a:solidFill>
                <a:highlight>
                  <a:srgbClr val="FFFFFF"/>
                </a:highlight>
                <a:latin typeface="Times New Roman"/>
                <a:ea typeface="Times New Roman"/>
                <a:cs typeface="Times New Roman"/>
                <a:sym typeface="Times New Roman"/>
              </a:rPr>
              <a:t>Government creates unpredictability due to constantly changing policies.</a:t>
            </a:r>
            <a:endParaRPr sz="950">
              <a:solidFill>
                <a:srgbClr val="0A0A0A"/>
              </a:solidFill>
              <a:highlight>
                <a:srgbClr val="FFFFFF"/>
              </a:highlight>
              <a:latin typeface="Times New Roman"/>
              <a:ea typeface="Times New Roman"/>
              <a:cs typeface="Times New Roman"/>
              <a:sym typeface="Times New Roman"/>
            </a:endParaRPr>
          </a:p>
          <a:p>
            <a:pPr indent="-288925" lvl="0" marL="457200" rtl="0" algn="l">
              <a:lnSpc>
                <a:spcPct val="120000"/>
              </a:lnSpc>
              <a:spcBef>
                <a:spcPts val="0"/>
              </a:spcBef>
              <a:spcAft>
                <a:spcPts val="0"/>
              </a:spcAft>
              <a:buClr>
                <a:srgbClr val="0A0A0A"/>
              </a:buClr>
              <a:buSzPts val="950"/>
              <a:buFont typeface="Times New Roman"/>
              <a:buChar char="●"/>
            </a:pPr>
            <a:r>
              <a:rPr lang="en" sz="950">
                <a:solidFill>
                  <a:srgbClr val="0A0A0A"/>
                </a:solidFill>
                <a:highlight>
                  <a:srgbClr val="FFFFFF"/>
                </a:highlight>
                <a:latin typeface="Times New Roman"/>
                <a:ea typeface="Times New Roman"/>
                <a:cs typeface="Times New Roman"/>
                <a:sym typeface="Times New Roman"/>
              </a:rPr>
              <a:t>The government’s goals sometimes don't align with the nation’s goals.</a:t>
            </a:r>
            <a:br>
              <a:rPr lang="en" sz="950">
                <a:solidFill>
                  <a:srgbClr val="0A0A0A"/>
                </a:solidFill>
                <a:highlight>
                  <a:srgbClr val="FFFFFF"/>
                </a:highlight>
                <a:latin typeface="Times New Roman"/>
                <a:ea typeface="Times New Roman"/>
                <a:cs typeface="Times New Roman"/>
                <a:sym typeface="Times New Roman"/>
              </a:rPr>
            </a:br>
            <a:endParaRPr sz="950">
              <a:solidFill>
                <a:srgbClr val="0A0A0A"/>
              </a:solidFill>
              <a:highlight>
                <a:srgbClr val="FFFFFF"/>
              </a:highlight>
              <a:latin typeface="Times New Roman"/>
              <a:ea typeface="Times New Roman"/>
              <a:cs typeface="Times New Roman"/>
              <a:sym typeface="Times New Roman"/>
            </a:endParaRPr>
          </a:p>
          <a:p>
            <a:pPr indent="0" lvl="0" marL="0" rtl="0" algn="l">
              <a:lnSpc>
                <a:spcPct val="120000"/>
              </a:lnSpc>
              <a:spcBef>
                <a:spcPts val="1200"/>
              </a:spcBef>
              <a:spcAft>
                <a:spcPts val="0"/>
              </a:spcAft>
              <a:buClr>
                <a:schemeClr val="dk1"/>
              </a:buClr>
              <a:buSzPts val="1100"/>
              <a:buFont typeface="Arial"/>
              <a:buNone/>
            </a:pPr>
            <a:r>
              <a:rPr lang="en" sz="950">
                <a:solidFill>
                  <a:srgbClr val="0A0A0A"/>
                </a:solidFill>
                <a:highlight>
                  <a:srgbClr val="FFFFFF"/>
                </a:highlight>
                <a:latin typeface="Times New Roman"/>
                <a:ea typeface="Times New Roman"/>
                <a:cs typeface="Times New Roman"/>
                <a:sym typeface="Times New Roman"/>
              </a:rPr>
              <a:t>With this ideology, he wanted to create and organize a government of the right size for its people, where both could work in harmony to overcome the crisis.</a:t>
            </a:r>
            <a:endParaRPr sz="950">
              <a:solidFill>
                <a:srgbClr val="0A0A0A"/>
              </a:solidFill>
              <a:highlight>
                <a:srgbClr val="FFFFFF"/>
              </a:highlight>
              <a:latin typeface="Times New Roman"/>
              <a:ea typeface="Times New Roman"/>
              <a:cs typeface="Times New Roman"/>
              <a:sym typeface="Times New Roman"/>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3a543853bb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3a543853bb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3f649a2516_0_1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3f649a2516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3f649a2516_0_1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3f649a2516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3f649a2516_0_1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3f649a2516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1D1D1B"/>
        </a:solidFill>
      </p:bgPr>
    </p:bg>
    <p:spTree>
      <p:nvGrpSpPr>
        <p:cNvPr id="9" name="Shape 9"/>
        <p:cNvGrpSpPr/>
        <p:nvPr/>
      </p:nvGrpSpPr>
      <p:grpSpPr>
        <a:xfrm>
          <a:off x="0" y="0"/>
          <a:ext cx="0" cy="0"/>
          <a:chOff x="0" y="0"/>
          <a:chExt cx="0" cy="0"/>
        </a:xfrm>
      </p:grpSpPr>
      <p:sp>
        <p:nvSpPr>
          <p:cNvPr id="10" name="Google Shape;10;p2"/>
          <p:cNvSpPr/>
          <p:nvPr/>
        </p:nvSpPr>
        <p:spPr>
          <a:xfrm>
            <a:off x="3373200" y="1373150"/>
            <a:ext cx="2397300" cy="2397300"/>
          </a:xfrm>
          <a:prstGeom prst="rect">
            <a:avLst/>
          </a:prstGeom>
          <a:noFill/>
          <a:ln cap="flat" cmpd="sng" w="9525">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3457500" y="1457250"/>
            <a:ext cx="2229000" cy="2229000"/>
          </a:xfrm>
          <a:prstGeom prst="rect">
            <a:avLst/>
          </a:prstGeom>
          <a:solidFill>
            <a:srgbClr val="FFFFFF"/>
          </a:solidFill>
        </p:spPr>
        <p:txBody>
          <a:bodyPr anchorCtr="0" anchor="ctr" bIns="91425" lIns="91425" spcFirstLastPara="1" rIns="91425" wrap="square" tIns="91425">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50" name="Shape 50"/>
        <p:cNvGrpSpPr/>
        <p:nvPr/>
      </p:nvGrpSpPr>
      <p:grpSpPr>
        <a:xfrm>
          <a:off x="0" y="0"/>
          <a:ext cx="0" cy="0"/>
          <a:chOff x="0" y="0"/>
          <a:chExt cx="0" cy="0"/>
        </a:xfrm>
      </p:grpSpPr>
      <p:sp>
        <p:nvSpPr>
          <p:cNvPr id="51" name="Google Shape;51;p12"/>
          <p:cNvSpPr txBox="1"/>
          <p:nvPr>
            <p:ph type="ctrTitle"/>
          </p:nvPr>
        </p:nvSpPr>
        <p:spPr>
          <a:xfrm>
            <a:off x="996630" y="2003888"/>
            <a:ext cx="45237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cxnSp>
        <p:nvCxnSpPr>
          <p:cNvPr id="52" name="Google Shape;52;p12"/>
          <p:cNvCxnSpPr/>
          <p:nvPr/>
        </p:nvCxnSpPr>
        <p:spPr>
          <a:xfrm>
            <a:off x="-6025" y="3676512"/>
            <a:ext cx="9162000" cy="0"/>
          </a:xfrm>
          <a:prstGeom prst="straightConnector1">
            <a:avLst/>
          </a:prstGeom>
          <a:noFill/>
          <a:ln cap="flat" cmpd="sng" w="9525">
            <a:solidFill>
              <a:srgbClr val="000000"/>
            </a:solidFill>
            <a:prstDash val="solid"/>
            <a:round/>
            <a:headEnd len="med" w="med" type="none"/>
            <a:tailEnd len="med" w="med" type="none"/>
          </a:ln>
        </p:spPr>
      </p:cxnSp>
      <p:sp>
        <p:nvSpPr>
          <p:cNvPr id="53" name="Google Shape;53;p12"/>
          <p:cNvSpPr/>
          <p:nvPr/>
        </p:nvSpPr>
        <p:spPr>
          <a:xfrm>
            <a:off x="1117950" y="3393000"/>
            <a:ext cx="567000" cy="5670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54" name="Shape 54"/>
        <p:cNvGrpSpPr/>
        <p:nvPr/>
      </p:nvGrpSpPr>
      <p:grpSpPr>
        <a:xfrm>
          <a:off x="0" y="0"/>
          <a:ext cx="0" cy="0"/>
          <a:chOff x="0" y="0"/>
          <a:chExt cx="0" cy="0"/>
        </a:xfrm>
      </p:grpSpPr>
      <p:sp>
        <p:nvSpPr>
          <p:cNvPr id="55" name="Google Shape;55;p13"/>
          <p:cNvSpPr txBox="1"/>
          <p:nvPr>
            <p:ph idx="1" type="subTitle"/>
          </p:nvPr>
        </p:nvSpPr>
        <p:spPr>
          <a:xfrm>
            <a:off x="2022300" y="2815923"/>
            <a:ext cx="55914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0000"/>
              </a:buClr>
              <a:buSzPts val="1400"/>
              <a:buNone/>
              <a:defRPr sz="1400">
                <a:highlight>
                  <a:srgbClr val="FFCD00"/>
                </a:highlight>
              </a:defRPr>
            </a:lvl1pPr>
            <a:lvl2pPr lvl="1" rtl="0">
              <a:spcBef>
                <a:spcPts val="0"/>
              </a:spcBef>
              <a:spcAft>
                <a:spcPts val="0"/>
              </a:spcAft>
              <a:buClr>
                <a:schemeClr val="dk2"/>
              </a:buClr>
              <a:buSzPts val="1400"/>
              <a:buNone/>
              <a:defRPr sz="1400">
                <a:solidFill>
                  <a:schemeClr val="dk2"/>
                </a:solidFill>
                <a:highlight>
                  <a:srgbClr val="FFCD00"/>
                </a:highlight>
              </a:defRPr>
            </a:lvl2pPr>
            <a:lvl3pPr lvl="2" rtl="0">
              <a:spcBef>
                <a:spcPts val="0"/>
              </a:spcBef>
              <a:spcAft>
                <a:spcPts val="0"/>
              </a:spcAft>
              <a:buClr>
                <a:schemeClr val="dk2"/>
              </a:buClr>
              <a:buSzPts val="1400"/>
              <a:buNone/>
              <a:defRPr sz="1400">
                <a:solidFill>
                  <a:schemeClr val="dk2"/>
                </a:solidFill>
                <a:highlight>
                  <a:srgbClr val="FFCD00"/>
                </a:highlight>
              </a:defRPr>
            </a:lvl3pPr>
            <a:lvl4pPr lvl="3" rtl="0">
              <a:spcBef>
                <a:spcPts val="0"/>
              </a:spcBef>
              <a:spcAft>
                <a:spcPts val="0"/>
              </a:spcAft>
              <a:buClr>
                <a:schemeClr val="dk2"/>
              </a:buClr>
              <a:buSzPts val="1400"/>
              <a:buNone/>
              <a:defRPr sz="1400">
                <a:solidFill>
                  <a:schemeClr val="dk2"/>
                </a:solidFill>
                <a:highlight>
                  <a:srgbClr val="FFCD00"/>
                </a:highlight>
              </a:defRPr>
            </a:lvl4pPr>
            <a:lvl5pPr lvl="4" rtl="0">
              <a:spcBef>
                <a:spcPts val="0"/>
              </a:spcBef>
              <a:spcAft>
                <a:spcPts val="0"/>
              </a:spcAft>
              <a:buClr>
                <a:schemeClr val="dk2"/>
              </a:buClr>
              <a:buSzPts val="1400"/>
              <a:buNone/>
              <a:defRPr sz="1400">
                <a:solidFill>
                  <a:schemeClr val="dk2"/>
                </a:solidFill>
                <a:highlight>
                  <a:srgbClr val="FFCD00"/>
                </a:highlight>
              </a:defRPr>
            </a:lvl5pPr>
            <a:lvl6pPr lvl="5" rtl="0">
              <a:spcBef>
                <a:spcPts val="0"/>
              </a:spcBef>
              <a:spcAft>
                <a:spcPts val="0"/>
              </a:spcAft>
              <a:buClr>
                <a:schemeClr val="dk2"/>
              </a:buClr>
              <a:buSzPts val="1400"/>
              <a:buNone/>
              <a:defRPr sz="1400">
                <a:solidFill>
                  <a:schemeClr val="dk2"/>
                </a:solidFill>
                <a:highlight>
                  <a:srgbClr val="FFCD00"/>
                </a:highlight>
              </a:defRPr>
            </a:lvl6pPr>
            <a:lvl7pPr lvl="6" rtl="0">
              <a:spcBef>
                <a:spcPts val="0"/>
              </a:spcBef>
              <a:spcAft>
                <a:spcPts val="0"/>
              </a:spcAft>
              <a:buClr>
                <a:schemeClr val="dk2"/>
              </a:buClr>
              <a:buSzPts val="1400"/>
              <a:buNone/>
              <a:defRPr sz="1400">
                <a:solidFill>
                  <a:schemeClr val="dk2"/>
                </a:solidFill>
                <a:highlight>
                  <a:srgbClr val="FFCD00"/>
                </a:highlight>
              </a:defRPr>
            </a:lvl7pPr>
            <a:lvl8pPr lvl="7" rtl="0">
              <a:spcBef>
                <a:spcPts val="0"/>
              </a:spcBef>
              <a:spcAft>
                <a:spcPts val="0"/>
              </a:spcAft>
              <a:buClr>
                <a:schemeClr val="dk2"/>
              </a:buClr>
              <a:buSzPts val="1400"/>
              <a:buNone/>
              <a:defRPr sz="1400">
                <a:solidFill>
                  <a:schemeClr val="dk2"/>
                </a:solidFill>
                <a:highlight>
                  <a:srgbClr val="FFCD00"/>
                </a:highlight>
              </a:defRPr>
            </a:lvl8pPr>
            <a:lvl9pPr lvl="8" rtl="0">
              <a:spcBef>
                <a:spcPts val="0"/>
              </a:spcBef>
              <a:spcAft>
                <a:spcPts val="0"/>
              </a:spcAft>
              <a:buClr>
                <a:schemeClr val="dk2"/>
              </a:buClr>
              <a:buSzPts val="1400"/>
              <a:buNone/>
              <a:defRPr sz="1400">
                <a:solidFill>
                  <a:schemeClr val="dk2"/>
                </a:solidFill>
                <a:highlight>
                  <a:srgbClr val="FFCD00"/>
                </a:highlight>
              </a:defRPr>
            </a:lvl9pPr>
          </a:lstStyle>
          <a:p/>
        </p:txBody>
      </p:sp>
      <p:cxnSp>
        <p:nvCxnSpPr>
          <p:cNvPr id="56" name="Google Shape;56;p13"/>
          <p:cNvCxnSpPr/>
          <p:nvPr/>
        </p:nvCxnSpPr>
        <p:spPr>
          <a:xfrm>
            <a:off x="-6025" y="2571762"/>
            <a:ext cx="1984500" cy="0"/>
          </a:xfrm>
          <a:prstGeom prst="straightConnector1">
            <a:avLst/>
          </a:prstGeom>
          <a:noFill/>
          <a:ln cap="flat" cmpd="sng" w="9525">
            <a:solidFill>
              <a:srgbClr val="CCCCCC"/>
            </a:solidFill>
            <a:prstDash val="solid"/>
            <a:round/>
            <a:headEnd len="med" w="med" type="none"/>
            <a:tailEnd len="med" w="med" type="none"/>
          </a:ln>
        </p:spPr>
      </p:cxnSp>
      <p:sp>
        <p:nvSpPr>
          <p:cNvPr id="57" name="Google Shape;57;p13"/>
          <p:cNvSpPr/>
          <p:nvPr/>
        </p:nvSpPr>
        <p:spPr>
          <a:xfrm>
            <a:off x="1117950" y="2288250"/>
            <a:ext cx="567000" cy="5670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ph type="ctrTitle"/>
          </p:nvPr>
        </p:nvSpPr>
        <p:spPr>
          <a:xfrm>
            <a:off x="2022225" y="1693523"/>
            <a:ext cx="37878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cxnSp>
        <p:nvCxnSpPr>
          <p:cNvPr id="59" name="Google Shape;59;p13"/>
          <p:cNvCxnSpPr/>
          <p:nvPr/>
        </p:nvCxnSpPr>
        <p:spPr>
          <a:xfrm>
            <a:off x="5898975" y="2571750"/>
            <a:ext cx="3251100" cy="0"/>
          </a:xfrm>
          <a:prstGeom prst="straightConnector1">
            <a:avLst/>
          </a:prstGeom>
          <a:noFill/>
          <a:ln cap="flat" cmpd="sng" w="9525">
            <a:solidFill>
              <a:srgbClr val="CCCCCC"/>
            </a:solidFill>
            <a:prstDash val="solid"/>
            <a:round/>
            <a:headEnd len="med" w="med" type="none"/>
            <a:tailEnd len="med" w="med" type="none"/>
          </a:ln>
        </p:spPr>
      </p:cxnSp>
      <p:sp>
        <p:nvSpPr>
          <p:cNvPr id="60" name="Google Shape;60;p13"/>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61" name="Shape 61"/>
        <p:cNvGrpSpPr/>
        <p:nvPr/>
      </p:nvGrpSpPr>
      <p:grpSpPr>
        <a:xfrm>
          <a:off x="0" y="0"/>
          <a:ext cx="0" cy="0"/>
          <a:chOff x="0" y="0"/>
          <a:chExt cx="0" cy="0"/>
        </a:xfrm>
      </p:grpSpPr>
      <p:sp>
        <p:nvSpPr>
          <p:cNvPr id="62" name="Google Shape;62;p14"/>
          <p:cNvSpPr txBox="1"/>
          <p:nvPr>
            <p:ph idx="1" type="body"/>
          </p:nvPr>
        </p:nvSpPr>
        <p:spPr>
          <a:xfrm>
            <a:off x="2105050" y="2238000"/>
            <a:ext cx="4933800" cy="819900"/>
          </a:xfrm>
          <a:prstGeom prst="rect">
            <a:avLst/>
          </a:prstGeom>
        </p:spPr>
        <p:txBody>
          <a:bodyPr anchorCtr="0" anchor="b" bIns="91425" lIns="91425" spcFirstLastPara="1" rIns="91425" wrap="square" tIns="91425">
            <a:noAutofit/>
          </a:bodyPr>
          <a:lstStyle>
            <a:lvl1pPr indent="-381000" lvl="0" marL="457200" rtl="0" algn="ctr">
              <a:spcBef>
                <a:spcPts val="600"/>
              </a:spcBef>
              <a:spcAft>
                <a:spcPts val="0"/>
              </a:spcAft>
              <a:buSzPts val="2400"/>
              <a:buFont typeface="Lora"/>
              <a:buChar char="◉"/>
              <a:defRPr i="1" sz="2400">
                <a:latin typeface="Lora"/>
                <a:ea typeface="Lora"/>
                <a:cs typeface="Lora"/>
                <a:sym typeface="Lora"/>
              </a:defRPr>
            </a:lvl1pPr>
            <a:lvl2pPr indent="-355600" lvl="1" marL="914400" rtl="0" algn="ctr">
              <a:spcBef>
                <a:spcPts val="0"/>
              </a:spcBef>
              <a:spcAft>
                <a:spcPts val="0"/>
              </a:spcAft>
              <a:buSzPts val="2000"/>
              <a:buFont typeface="Lora"/>
              <a:buChar char="○"/>
              <a:defRPr i="1">
                <a:latin typeface="Lora"/>
                <a:ea typeface="Lora"/>
                <a:cs typeface="Lora"/>
                <a:sym typeface="Lora"/>
              </a:defRPr>
            </a:lvl2pPr>
            <a:lvl3pPr indent="-355600" lvl="2" marL="1371600" rtl="0" algn="ctr">
              <a:spcBef>
                <a:spcPts val="0"/>
              </a:spcBef>
              <a:spcAft>
                <a:spcPts val="0"/>
              </a:spcAft>
              <a:buSzPts val="2000"/>
              <a:buFont typeface="Lora"/>
              <a:buChar char="■"/>
              <a:defRPr i="1">
                <a:latin typeface="Lora"/>
                <a:ea typeface="Lora"/>
                <a:cs typeface="Lora"/>
                <a:sym typeface="Lora"/>
              </a:defRPr>
            </a:lvl3pPr>
            <a:lvl4pPr indent="-381000" lvl="3" marL="1828800" rtl="0" algn="ctr">
              <a:spcBef>
                <a:spcPts val="0"/>
              </a:spcBef>
              <a:spcAft>
                <a:spcPts val="0"/>
              </a:spcAft>
              <a:buSzPts val="2400"/>
              <a:buFont typeface="Lora"/>
              <a:buChar char="●"/>
              <a:defRPr i="1" sz="2400">
                <a:latin typeface="Lora"/>
                <a:ea typeface="Lora"/>
                <a:cs typeface="Lora"/>
                <a:sym typeface="Lora"/>
              </a:defRPr>
            </a:lvl4pPr>
            <a:lvl5pPr indent="-381000" lvl="4" marL="2286000" rtl="0" algn="ctr">
              <a:spcBef>
                <a:spcPts val="0"/>
              </a:spcBef>
              <a:spcAft>
                <a:spcPts val="0"/>
              </a:spcAft>
              <a:buSzPts val="2400"/>
              <a:buFont typeface="Lora"/>
              <a:buChar char="○"/>
              <a:defRPr i="1" sz="2400">
                <a:latin typeface="Lora"/>
                <a:ea typeface="Lora"/>
                <a:cs typeface="Lora"/>
                <a:sym typeface="Lora"/>
              </a:defRPr>
            </a:lvl5pPr>
            <a:lvl6pPr indent="-381000" lvl="5" marL="2743200" rtl="0" algn="ctr">
              <a:spcBef>
                <a:spcPts val="0"/>
              </a:spcBef>
              <a:spcAft>
                <a:spcPts val="0"/>
              </a:spcAft>
              <a:buSzPts val="2400"/>
              <a:buFont typeface="Lora"/>
              <a:buChar char="■"/>
              <a:defRPr i="1" sz="2400">
                <a:latin typeface="Lora"/>
                <a:ea typeface="Lora"/>
                <a:cs typeface="Lora"/>
                <a:sym typeface="Lora"/>
              </a:defRPr>
            </a:lvl6pPr>
            <a:lvl7pPr indent="-381000" lvl="6" marL="3200400" rtl="0" algn="ctr">
              <a:spcBef>
                <a:spcPts val="0"/>
              </a:spcBef>
              <a:spcAft>
                <a:spcPts val="0"/>
              </a:spcAft>
              <a:buSzPts val="2400"/>
              <a:buFont typeface="Lora"/>
              <a:buChar char="●"/>
              <a:defRPr i="1" sz="2400">
                <a:latin typeface="Lora"/>
                <a:ea typeface="Lora"/>
                <a:cs typeface="Lora"/>
                <a:sym typeface="Lora"/>
              </a:defRPr>
            </a:lvl7pPr>
            <a:lvl8pPr indent="-381000" lvl="7" marL="3657600" rtl="0" algn="ctr">
              <a:spcBef>
                <a:spcPts val="0"/>
              </a:spcBef>
              <a:spcAft>
                <a:spcPts val="0"/>
              </a:spcAft>
              <a:buSzPts val="2400"/>
              <a:buFont typeface="Lora"/>
              <a:buChar char="○"/>
              <a:defRPr i="1" sz="2400">
                <a:latin typeface="Lora"/>
                <a:ea typeface="Lora"/>
                <a:cs typeface="Lora"/>
                <a:sym typeface="Lora"/>
              </a:defRPr>
            </a:lvl8pPr>
            <a:lvl9pPr indent="-381000" lvl="8" marL="4114800" rtl="0" algn="ctr">
              <a:spcBef>
                <a:spcPts val="0"/>
              </a:spcBef>
              <a:spcAft>
                <a:spcPts val="0"/>
              </a:spcAft>
              <a:buSzPts val="2400"/>
              <a:buFont typeface="Lora"/>
              <a:buChar char="■"/>
              <a:defRPr i="1" sz="2400">
                <a:latin typeface="Lora"/>
                <a:ea typeface="Lora"/>
                <a:cs typeface="Lora"/>
                <a:sym typeface="Lora"/>
              </a:defRPr>
            </a:lvl9pPr>
          </a:lstStyle>
          <a:p/>
        </p:txBody>
      </p:sp>
      <p:cxnSp>
        <p:nvCxnSpPr>
          <p:cNvPr id="63" name="Google Shape;63;p14"/>
          <p:cNvCxnSpPr/>
          <p:nvPr/>
        </p:nvCxnSpPr>
        <p:spPr>
          <a:xfrm>
            <a:off x="4584075" y="3676500"/>
            <a:ext cx="0" cy="1480500"/>
          </a:xfrm>
          <a:prstGeom prst="straightConnector1">
            <a:avLst/>
          </a:prstGeom>
          <a:noFill/>
          <a:ln cap="flat" cmpd="sng" w="9525">
            <a:solidFill>
              <a:srgbClr val="CCCCCC"/>
            </a:solidFill>
            <a:prstDash val="solid"/>
            <a:round/>
            <a:headEnd len="med" w="med" type="none"/>
            <a:tailEnd len="med" w="med" type="none"/>
          </a:ln>
        </p:spPr>
      </p:cxnSp>
      <p:sp>
        <p:nvSpPr>
          <p:cNvPr id="64" name="Google Shape;64;p14"/>
          <p:cNvSpPr/>
          <p:nvPr/>
        </p:nvSpPr>
        <p:spPr>
          <a:xfrm>
            <a:off x="4288500" y="3393000"/>
            <a:ext cx="567000" cy="5670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txBox="1"/>
          <p:nvPr/>
        </p:nvSpPr>
        <p:spPr>
          <a:xfrm>
            <a:off x="3593400" y="3412652"/>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Lora"/>
                <a:ea typeface="Lora"/>
                <a:cs typeface="Lora"/>
                <a:sym typeface="Lora"/>
              </a:rPr>
              <a:t>“</a:t>
            </a:r>
            <a:endParaRPr b="1" sz="3600">
              <a:latin typeface="Lora"/>
              <a:ea typeface="Lora"/>
              <a:cs typeface="Lora"/>
              <a:sym typeface="Lora"/>
            </a:endParaRPr>
          </a:p>
        </p:txBody>
      </p:sp>
      <p:sp>
        <p:nvSpPr>
          <p:cNvPr id="66" name="Google Shape;66;p14"/>
          <p:cNvSpPr txBox="1"/>
          <p:nvPr>
            <p:ph idx="12" type="sldNum"/>
          </p:nvPr>
        </p:nvSpPr>
        <p:spPr>
          <a:xfrm>
            <a:off x="4297650" y="1"/>
            <a:ext cx="548700" cy="393600"/>
          </a:xfrm>
          <a:prstGeom prst="rect">
            <a:avLst/>
          </a:prstGeom>
        </p:spPr>
        <p:txBody>
          <a:bodyPr anchorCtr="0" anchor="t" bIns="91425" lIns="91425" spcFirstLastPara="1" rIns="91425" wrap="square" tIns="91425">
            <a:noAutofit/>
          </a:bodyPr>
          <a:lstStyle>
            <a:lvl1pPr lvl="0" rtl="0" algn="ctr">
              <a:buNone/>
              <a:defRPr>
                <a:latin typeface="Lora"/>
                <a:ea typeface="Lora"/>
                <a:cs typeface="Lora"/>
                <a:sym typeface="Lora"/>
              </a:defRPr>
            </a:lvl1pPr>
            <a:lvl2pPr lvl="1" rtl="0" algn="ctr">
              <a:buNone/>
              <a:defRPr>
                <a:latin typeface="Lora"/>
                <a:ea typeface="Lora"/>
                <a:cs typeface="Lora"/>
                <a:sym typeface="Lora"/>
              </a:defRPr>
            </a:lvl2pPr>
            <a:lvl3pPr lvl="2" rtl="0" algn="ctr">
              <a:buNone/>
              <a:defRPr>
                <a:latin typeface="Lora"/>
                <a:ea typeface="Lora"/>
                <a:cs typeface="Lora"/>
                <a:sym typeface="Lora"/>
              </a:defRPr>
            </a:lvl3pPr>
            <a:lvl4pPr lvl="3" rtl="0" algn="ctr">
              <a:buNone/>
              <a:defRPr>
                <a:latin typeface="Lora"/>
                <a:ea typeface="Lora"/>
                <a:cs typeface="Lora"/>
                <a:sym typeface="Lora"/>
              </a:defRPr>
            </a:lvl4pPr>
            <a:lvl5pPr lvl="4" rtl="0" algn="ctr">
              <a:buNone/>
              <a:defRPr>
                <a:latin typeface="Lora"/>
                <a:ea typeface="Lora"/>
                <a:cs typeface="Lora"/>
                <a:sym typeface="Lora"/>
              </a:defRPr>
            </a:lvl5pPr>
            <a:lvl6pPr lvl="5" rtl="0" algn="ctr">
              <a:buNone/>
              <a:defRPr>
                <a:latin typeface="Lora"/>
                <a:ea typeface="Lora"/>
                <a:cs typeface="Lora"/>
                <a:sym typeface="Lora"/>
              </a:defRPr>
            </a:lvl6pPr>
            <a:lvl7pPr lvl="6" rtl="0" algn="ctr">
              <a:buNone/>
              <a:defRPr>
                <a:latin typeface="Lora"/>
                <a:ea typeface="Lora"/>
                <a:cs typeface="Lora"/>
                <a:sym typeface="Lora"/>
              </a:defRPr>
            </a:lvl7pPr>
            <a:lvl8pPr lvl="7" rtl="0" algn="ctr">
              <a:buNone/>
              <a:defRPr>
                <a:latin typeface="Lora"/>
                <a:ea typeface="Lora"/>
                <a:cs typeface="Lora"/>
                <a:sym typeface="Lora"/>
              </a:defRPr>
            </a:lvl8pPr>
            <a:lvl9pPr lvl="8" rtl="0" algn="ctr">
              <a:buNone/>
              <a:defRPr>
                <a:latin typeface="Lora"/>
                <a:ea typeface="Lora"/>
                <a:cs typeface="Lora"/>
                <a:sym typeface="Lor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67" name="Shape 67"/>
        <p:cNvGrpSpPr/>
        <p:nvPr/>
      </p:nvGrpSpPr>
      <p:grpSpPr>
        <a:xfrm>
          <a:off x="0" y="0"/>
          <a:ext cx="0" cy="0"/>
          <a:chOff x="0" y="0"/>
          <a:chExt cx="0" cy="0"/>
        </a:xfrm>
      </p:grpSpPr>
      <p:cxnSp>
        <p:nvCxnSpPr>
          <p:cNvPr id="68" name="Google Shape;68;p15"/>
          <p:cNvCxnSpPr/>
          <p:nvPr/>
        </p:nvCxnSpPr>
        <p:spPr>
          <a:xfrm>
            <a:off x="0" y="1131725"/>
            <a:ext cx="1375800" cy="0"/>
          </a:xfrm>
          <a:prstGeom prst="straightConnector1">
            <a:avLst/>
          </a:prstGeom>
          <a:noFill/>
          <a:ln cap="flat" cmpd="sng" w="9525">
            <a:solidFill>
              <a:srgbClr val="CCCCCC"/>
            </a:solidFill>
            <a:prstDash val="solid"/>
            <a:round/>
            <a:headEnd len="med" w="med" type="none"/>
            <a:tailEnd len="med" w="med" type="none"/>
          </a:ln>
        </p:spPr>
      </p:cxnSp>
      <p:sp>
        <p:nvSpPr>
          <p:cNvPr id="69" name="Google Shape;69;p15"/>
          <p:cNvSpPr/>
          <p:nvPr/>
        </p:nvSpPr>
        <p:spPr>
          <a:xfrm>
            <a:off x="817475" y="928767"/>
            <a:ext cx="405900" cy="4059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5"/>
          <p:cNvSpPr txBox="1"/>
          <p:nvPr>
            <p:ph type="title"/>
          </p:nvPr>
        </p:nvSpPr>
        <p:spPr>
          <a:xfrm>
            <a:off x="1381250" y="922668"/>
            <a:ext cx="3878400" cy="4356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Font typeface="Lora"/>
              <a:buNone/>
              <a:defRPr b="1" sz="2000">
                <a:latin typeface="Lora"/>
                <a:ea typeface="Lora"/>
                <a:cs typeface="Lora"/>
                <a:sym typeface="Lora"/>
              </a:defRPr>
            </a:lvl1pPr>
            <a:lvl2pPr lvl="1" rtl="0">
              <a:spcBef>
                <a:spcPts val="0"/>
              </a:spcBef>
              <a:spcAft>
                <a:spcPts val="0"/>
              </a:spcAft>
              <a:buSzPts val="2000"/>
              <a:buFont typeface="Lora"/>
              <a:buNone/>
              <a:defRPr b="1" sz="2000">
                <a:highlight>
                  <a:srgbClr val="FFFFFF"/>
                </a:highlight>
                <a:latin typeface="Lora"/>
                <a:ea typeface="Lora"/>
                <a:cs typeface="Lora"/>
                <a:sym typeface="Lora"/>
              </a:defRPr>
            </a:lvl2pPr>
            <a:lvl3pPr lvl="2" rtl="0">
              <a:spcBef>
                <a:spcPts val="0"/>
              </a:spcBef>
              <a:spcAft>
                <a:spcPts val="0"/>
              </a:spcAft>
              <a:buSzPts val="2000"/>
              <a:buFont typeface="Lora"/>
              <a:buNone/>
              <a:defRPr b="1" sz="2000">
                <a:highlight>
                  <a:srgbClr val="FFFFFF"/>
                </a:highlight>
                <a:latin typeface="Lora"/>
                <a:ea typeface="Lora"/>
                <a:cs typeface="Lora"/>
                <a:sym typeface="Lora"/>
              </a:defRPr>
            </a:lvl3pPr>
            <a:lvl4pPr lvl="3" rtl="0">
              <a:spcBef>
                <a:spcPts val="0"/>
              </a:spcBef>
              <a:spcAft>
                <a:spcPts val="0"/>
              </a:spcAft>
              <a:buSzPts val="2000"/>
              <a:buFont typeface="Lora"/>
              <a:buNone/>
              <a:defRPr b="1" sz="2000">
                <a:highlight>
                  <a:srgbClr val="FFFFFF"/>
                </a:highlight>
                <a:latin typeface="Lora"/>
                <a:ea typeface="Lora"/>
                <a:cs typeface="Lora"/>
                <a:sym typeface="Lora"/>
              </a:defRPr>
            </a:lvl4pPr>
            <a:lvl5pPr lvl="4" rtl="0">
              <a:spcBef>
                <a:spcPts val="0"/>
              </a:spcBef>
              <a:spcAft>
                <a:spcPts val="0"/>
              </a:spcAft>
              <a:buSzPts val="2000"/>
              <a:buFont typeface="Lora"/>
              <a:buNone/>
              <a:defRPr b="1" sz="2000">
                <a:highlight>
                  <a:srgbClr val="FFFFFF"/>
                </a:highlight>
                <a:latin typeface="Lora"/>
                <a:ea typeface="Lora"/>
                <a:cs typeface="Lora"/>
                <a:sym typeface="Lora"/>
              </a:defRPr>
            </a:lvl5pPr>
            <a:lvl6pPr lvl="5" rtl="0">
              <a:spcBef>
                <a:spcPts val="0"/>
              </a:spcBef>
              <a:spcAft>
                <a:spcPts val="0"/>
              </a:spcAft>
              <a:buSzPts val="2000"/>
              <a:buFont typeface="Lora"/>
              <a:buNone/>
              <a:defRPr b="1" sz="2000">
                <a:highlight>
                  <a:srgbClr val="FFFFFF"/>
                </a:highlight>
                <a:latin typeface="Lora"/>
                <a:ea typeface="Lora"/>
                <a:cs typeface="Lora"/>
                <a:sym typeface="Lora"/>
              </a:defRPr>
            </a:lvl6pPr>
            <a:lvl7pPr lvl="6" rtl="0">
              <a:spcBef>
                <a:spcPts val="0"/>
              </a:spcBef>
              <a:spcAft>
                <a:spcPts val="0"/>
              </a:spcAft>
              <a:buSzPts val="2000"/>
              <a:buFont typeface="Lora"/>
              <a:buNone/>
              <a:defRPr b="1" sz="2000">
                <a:highlight>
                  <a:srgbClr val="FFFFFF"/>
                </a:highlight>
                <a:latin typeface="Lora"/>
                <a:ea typeface="Lora"/>
                <a:cs typeface="Lora"/>
                <a:sym typeface="Lora"/>
              </a:defRPr>
            </a:lvl7pPr>
            <a:lvl8pPr lvl="7" rtl="0">
              <a:spcBef>
                <a:spcPts val="0"/>
              </a:spcBef>
              <a:spcAft>
                <a:spcPts val="0"/>
              </a:spcAft>
              <a:buSzPts val="2000"/>
              <a:buFont typeface="Lora"/>
              <a:buNone/>
              <a:defRPr b="1" sz="2000">
                <a:highlight>
                  <a:srgbClr val="FFFFFF"/>
                </a:highlight>
                <a:latin typeface="Lora"/>
                <a:ea typeface="Lora"/>
                <a:cs typeface="Lora"/>
                <a:sym typeface="Lora"/>
              </a:defRPr>
            </a:lvl8pPr>
            <a:lvl9pPr lvl="8" rtl="0">
              <a:spcBef>
                <a:spcPts val="0"/>
              </a:spcBef>
              <a:spcAft>
                <a:spcPts val="0"/>
              </a:spcAft>
              <a:buSzPts val="2000"/>
              <a:buFont typeface="Lora"/>
              <a:buNone/>
              <a:defRPr b="1" sz="2000">
                <a:highlight>
                  <a:srgbClr val="FFFFFF"/>
                </a:highlight>
                <a:latin typeface="Lora"/>
                <a:ea typeface="Lora"/>
                <a:cs typeface="Lora"/>
                <a:sym typeface="Lora"/>
              </a:defRPr>
            </a:lvl9pPr>
          </a:lstStyle>
          <a:p/>
        </p:txBody>
      </p:sp>
      <p:sp>
        <p:nvSpPr>
          <p:cNvPr id="71" name="Google Shape;71;p15"/>
          <p:cNvSpPr txBox="1"/>
          <p:nvPr>
            <p:ph idx="1" type="body"/>
          </p:nvPr>
        </p:nvSpPr>
        <p:spPr>
          <a:xfrm>
            <a:off x="1381250" y="1616470"/>
            <a:ext cx="6809700" cy="31122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indent="-355600" lvl="1" marL="9144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indent="-355600" lvl="2" marL="1371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indent="-342900" lvl="3" marL="18288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indent="-342900" lvl="4" marL="22860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indent="-342900" lvl="5" marL="27432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indent="-342900" lvl="6" marL="32004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indent="-342900" lvl="7" marL="36576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indent="-342900" lvl="8" marL="41148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p:txBody>
      </p:sp>
      <p:cxnSp>
        <p:nvCxnSpPr>
          <p:cNvPr id="72" name="Google Shape;72;p15"/>
          <p:cNvCxnSpPr/>
          <p:nvPr/>
        </p:nvCxnSpPr>
        <p:spPr>
          <a:xfrm>
            <a:off x="5265650" y="1131725"/>
            <a:ext cx="3878400" cy="0"/>
          </a:xfrm>
          <a:prstGeom prst="straightConnector1">
            <a:avLst/>
          </a:prstGeom>
          <a:noFill/>
          <a:ln cap="flat" cmpd="sng" w="9525">
            <a:solidFill>
              <a:srgbClr val="CCCCCC"/>
            </a:solidFill>
            <a:prstDash val="solid"/>
            <a:round/>
            <a:headEnd len="med" w="med" type="none"/>
            <a:tailEnd len="med" w="med" type="none"/>
          </a:ln>
        </p:spPr>
      </p:cxnSp>
      <p:sp>
        <p:nvSpPr>
          <p:cNvPr id="73" name="Google Shape;73;p15"/>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74" name="Shape 74"/>
        <p:cNvGrpSpPr/>
        <p:nvPr/>
      </p:nvGrpSpPr>
      <p:grpSpPr>
        <a:xfrm>
          <a:off x="0" y="0"/>
          <a:ext cx="0" cy="0"/>
          <a:chOff x="0" y="0"/>
          <a:chExt cx="0" cy="0"/>
        </a:xfrm>
      </p:grpSpPr>
      <p:sp>
        <p:nvSpPr>
          <p:cNvPr id="75" name="Google Shape;75;p16"/>
          <p:cNvSpPr txBox="1"/>
          <p:nvPr>
            <p:ph type="title"/>
          </p:nvPr>
        </p:nvSpPr>
        <p:spPr>
          <a:xfrm>
            <a:off x="1381250" y="922668"/>
            <a:ext cx="3878400" cy="4356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76" name="Google Shape;76;p16"/>
          <p:cNvSpPr txBox="1"/>
          <p:nvPr>
            <p:ph idx="1" type="body"/>
          </p:nvPr>
        </p:nvSpPr>
        <p:spPr>
          <a:xfrm>
            <a:off x="1381250" y="1618700"/>
            <a:ext cx="3425400" cy="32310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77" name="Google Shape;77;p16"/>
          <p:cNvSpPr txBox="1"/>
          <p:nvPr>
            <p:ph idx="2" type="body"/>
          </p:nvPr>
        </p:nvSpPr>
        <p:spPr>
          <a:xfrm>
            <a:off x="5012916" y="1618700"/>
            <a:ext cx="3425400" cy="32310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a:lvl2pPr>
            <a:lvl3pPr indent="-355600" lvl="2" marL="1371600" rtl="0">
              <a:spcBef>
                <a:spcPts val="0"/>
              </a:spcBef>
              <a:spcAft>
                <a:spcPts val="0"/>
              </a:spcAft>
              <a:buSzPts val="2000"/>
              <a:buChar char="■"/>
              <a:defRPr/>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cxnSp>
        <p:nvCxnSpPr>
          <p:cNvPr id="78" name="Google Shape;78;p16"/>
          <p:cNvCxnSpPr/>
          <p:nvPr/>
        </p:nvCxnSpPr>
        <p:spPr>
          <a:xfrm>
            <a:off x="0" y="1131725"/>
            <a:ext cx="1375800" cy="0"/>
          </a:xfrm>
          <a:prstGeom prst="straightConnector1">
            <a:avLst/>
          </a:prstGeom>
          <a:noFill/>
          <a:ln cap="flat" cmpd="sng" w="9525">
            <a:solidFill>
              <a:srgbClr val="CCCCCC"/>
            </a:solidFill>
            <a:prstDash val="solid"/>
            <a:round/>
            <a:headEnd len="med" w="med" type="none"/>
            <a:tailEnd len="med" w="med" type="none"/>
          </a:ln>
        </p:spPr>
      </p:cxnSp>
      <p:sp>
        <p:nvSpPr>
          <p:cNvPr id="79" name="Google Shape;79;p16"/>
          <p:cNvSpPr/>
          <p:nvPr/>
        </p:nvSpPr>
        <p:spPr>
          <a:xfrm>
            <a:off x="817475" y="928767"/>
            <a:ext cx="405900" cy="4059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0" name="Google Shape;80;p16"/>
          <p:cNvCxnSpPr/>
          <p:nvPr/>
        </p:nvCxnSpPr>
        <p:spPr>
          <a:xfrm>
            <a:off x="5265650" y="1131725"/>
            <a:ext cx="3878400" cy="0"/>
          </a:xfrm>
          <a:prstGeom prst="straightConnector1">
            <a:avLst/>
          </a:prstGeom>
          <a:noFill/>
          <a:ln cap="flat" cmpd="sng" w="9525">
            <a:solidFill>
              <a:srgbClr val="CCCCCC"/>
            </a:solidFill>
            <a:prstDash val="solid"/>
            <a:round/>
            <a:headEnd len="med" w="med" type="none"/>
            <a:tailEnd len="med" w="med" type="none"/>
          </a:ln>
        </p:spPr>
      </p:cxnSp>
      <p:sp>
        <p:nvSpPr>
          <p:cNvPr id="81" name="Google Shape;81;p16"/>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82" name="Shape 82"/>
        <p:cNvGrpSpPr/>
        <p:nvPr/>
      </p:nvGrpSpPr>
      <p:grpSpPr>
        <a:xfrm>
          <a:off x="0" y="0"/>
          <a:ext cx="0" cy="0"/>
          <a:chOff x="0" y="0"/>
          <a:chExt cx="0" cy="0"/>
        </a:xfrm>
      </p:grpSpPr>
      <p:sp>
        <p:nvSpPr>
          <p:cNvPr id="83" name="Google Shape;83;p17"/>
          <p:cNvSpPr txBox="1"/>
          <p:nvPr>
            <p:ph type="title"/>
          </p:nvPr>
        </p:nvSpPr>
        <p:spPr>
          <a:xfrm>
            <a:off x="1381250" y="922668"/>
            <a:ext cx="3878400" cy="4356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sp>
        <p:nvSpPr>
          <p:cNvPr id="84" name="Google Shape;84;p17"/>
          <p:cNvSpPr txBox="1"/>
          <p:nvPr>
            <p:ph idx="1" type="body"/>
          </p:nvPr>
        </p:nvSpPr>
        <p:spPr>
          <a:xfrm>
            <a:off x="1381250" y="1651075"/>
            <a:ext cx="2334000" cy="3122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5" name="Google Shape;85;p17"/>
          <p:cNvSpPr txBox="1"/>
          <p:nvPr>
            <p:ph idx="2" type="body"/>
          </p:nvPr>
        </p:nvSpPr>
        <p:spPr>
          <a:xfrm>
            <a:off x="3834912" y="1651075"/>
            <a:ext cx="2334000" cy="3122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6" name="Google Shape;86;p17"/>
          <p:cNvSpPr txBox="1"/>
          <p:nvPr>
            <p:ph idx="3" type="body"/>
          </p:nvPr>
        </p:nvSpPr>
        <p:spPr>
          <a:xfrm>
            <a:off x="6288573" y="1651075"/>
            <a:ext cx="2334000" cy="3122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cxnSp>
        <p:nvCxnSpPr>
          <p:cNvPr id="87" name="Google Shape;87;p17"/>
          <p:cNvCxnSpPr/>
          <p:nvPr/>
        </p:nvCxnSpPr>
        <p:spPr>
          <a:xfrm>
            <a:off x="0" y="1131725"/>
            <a:ext cx="1375800" cy="0"/>
          </a:xfrm>
          <a:prstGeom prst="straightConnector1">
            <a:avLst/>
          </a:prstGeom>
          <a:noFill/>
          <a:ln cap="flat" cmpd="sng" w="9525">
            <a:solidFill>
              <a:srgbClr val="CCCCCC"/>
            </a:solidFill>
            <a:prstDash val="solid"/>
            <a:round/>
            <a:headEnd len="med" w="med" type="none"/>
            <a:tailEnd len="med" w="med" type="none"/>
          </a:ln>
        </p:spPr>
      </p:cxnSp>
      <p:sp>
        <p:nvSpPr>
          <p:cNvPr id="88" name="Google Shape;88;p17"/>
          <p:cNvSpPr/>
          <p:nvPr/>
        </p:nvSpPr>
        <p:spPr>
          <a:xfrm>
            <a:off x="817475" y="928767"/>
            <a:ext cx="405900" cy="4059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9" name="Google Shape;89;p17"/>
          <p:cNvCxnSpPr/>
          <p:nvPr/>
        </p:nvCxnSpPr>
        <p:spPr>
          <a:xfrm>
            <a:off x="5265650" y="1131725"/>
            <a:ext cx="3878400" cy="0"/>
          </a:xfrm>
          <a:prstGeom prst="straightConnector1">
            <a:avLst/>
          </a:prstGeom>
          <a:noFill/>
          <a:ln cap="flat" cmpd="sng" w="9525">
            <a:solidFill>
              <a:srgbClr val="CCCCCC"/>
            </a:solidFill>
            <a:prstDash val="solid"/>
            <a:round/>
            <a:headEnd len="med" w="med" type="none"/>
            <a:tailEnd len="med" w="med" type="none"/>
          </a:ln>
        </p:spPr>
      </p:cxnSp>
      <p:sp>
        <p:nvSpPr>
          <p:cNvPr id="90" name="Google Shape;90;p17"/>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1" name="Shape 91"/>
        <p:cNvGrpSpPr/>
        <p:nvPr/>
      </p:nvGrpSpPr>
      <p:grpSpPr>
        <a:xfrm>
          <a:off x="0" y="0"/>
          <a:ext cx="0" cy="0"/>
          <a:chOff x="0" y="0"/>
          <a:chExt cx="0" cy="0"/>
        </a:xfrm>
      </p:grpSpPr>
      <p:sp>
        <p:nvSpPr>
          <p:cNvPr id="92" name="Google Shape;92;p18"/>
          <p:cNvSpPr txBox="1"/>
          <p:nvPr>
            <p:ph type="title"/>
          </p:nvPr>
        </p:nvSpPr>
        <p:spPr>
          <a:xfrm>
            <a:off x="1381250" y="937125"/>
            <a:ext cx="3878400" cy="4356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p:txBody>
      </p:sp>
      <p:cxnSp>
        <p:nvCxnSpPr>
          <p:cNvPr id="93" name="Google Shape;93;p18"/>
          <p:cNvCxnSpPr/>
          <p:nvPr/>
        </p:nvCxnSpPr>
        <p:spPr>
          <a:xfrm>
            <a:off x="0" y="1131725"/>
            <a:ext cx="1375800" cy="0"/>
          </a:xfrm>
          <a:prstGeom prst="straightConnector1">
            <a:avLst/>
          </a:prstGeom>
          <a:noFill/>
          <a:ln cap="flat" cmpd="sng" w="9525">
            <a:solidFill>
              <a:srgbClr val="CCCCCC"/>
            </a:solidFill>
            <a:prstDash val="solid"/>
            <a:round/>
            <a:headEnd len="med" w="med" type="none"/>
            <a:tailEnd len="med" w="med" type="none"/>
          </a:ln>
        </p:spPr>
      </p:cxnSp>
      <p:sp>
        <p:nvSpPr>
          <p:cNvPr id="94" name="Google Shape;94;p18"/>
          <p:cNvSpPr/>
          <p:nvPr/>
        </p:nvSpPr>
        <p:spPr>
          <a:xfrm>
            <a:off x="817475" y="928767"/>
            <a:ext cx="405900" cy="4059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 name="Google Shape;95;p18"/>
          <p:cNvCxnSpPr/>
          <p:nvPr/>
        </p:nvCxnSpPr>
        <p:spPr>
          <a:xfrm>
            <a:off x="5265650" y="1131725"/>
            <a:ext cx="3878400" cy="0"/>
          </a:xfrm>
          <a:prstGeom prst="straightConnector1">
            <a:avLst/>
          </a:prstGeom>
          <a:noFill/>
          <a:ln cap="flat" cmpd="sng" w="9525">
            <a:solidFill>
              <a:srgbClr val="CCCCCC"/>
            </a:solidFill>
            <a:prstDash val="solid"/>
            <a:round/>
            <a:headEnd len="med" w="med" type="none"/>
            <a:tailEnd len="med" w="med" type="none"/>
          </a:ln>
        </p:spPr>
      </p:cxnSp>
      <p:sp>
        <p:nvSpPr>
          <p:cNvPr id="96" name="Google Shape;96;p18"/>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7" name="Shape 97"/>
        <p:cNvGrpSpPr/>
        <p:nvPr/>
      </p:nvGrpSpPr>
      <p:grpSpPr>
        <a:xfrm>
          <a:off x="0" y="0"/>
          <a:ext cx="0" cy="0"/>
          <a:chOff x="0" y="0"/>
          <a:chExt cx="0" cy="0"/>
        </a:xfrm>
      </p:grpSpPr>
      <p:sp>
        <p:nvSpPr>
          <p:cNvPr id="98" name="Google Shape;98;p19"/>
          <p:cNvSpPr txBox="1"/>
          <p:nvPr>
            <p:ph idx="1" type="body"/>
          </p:nvPr>
        </p:nvSpPr>
        <p:spPr>
          <a:xfrm>
            <a:off x="1990450" y="4037375"/>
            <a:ext cx="5163000" cy="519600"/>
          </a:xfrm>
          <a:prstGeom prst="rect">
            <a:avLst/>
          </a:prstGeom>
        </p:spPr>
        <p:txBody>
          <a:bodyPr anchorCtr="0" anchor="b" bIns="91425" lIns="91425" spcFirstLastPara="1" rIns="91425" wrap="square" tIns="91425">
            <a:noAutofit/>
          </a:bodyPr>
          <a:lstStyle>
            <a:lvl1pPr indent="-228600" lvl="0" marL="457200" rtl="0" algn="ctr">
              <a:spcBef>
                <a:spcPts val="360"/>
              </a:spcBef>
              <a:spcAft>
                <a:spcPts val="0"/>
              </a:spcAft>
              <a:buSzPts val="1400"/>
              <a:buFont typeface="Lora"/>
              <a:buNone/>
              <a:defRPr i="1" sz="1400">
                <a:latin typeface="Lora"/>
                <a:ea typeface="Lora"/>
                <a:cs typeface="Lora"/>
                <a:sym typeface="Lora"/>
              </a:defRPr>
            </a:lvl1pPr>
          </a:lstStyle>
          <a:p/>
        </p:txBody>
      </p:sp>
      <p:cxnSp>
        <p:nvCxnSpPr>
          <p:cNvPr id="99" name="Google Shape;99;p19"/>
          <p:cNvCxnSpPr/>
          <p:nvPr/>
        </p:nvCxnSpPr>
        <p:spPr>
          <a:xfrm>
            <a:off x="-6025" y="4666129"/>
            <a:ext cx="9162000" cy="0"/>
          </a:xfrm>
          <a:prstGeom prst="straightConnector1">
            <a:avLst/>
          </a:prstGeom>
          <a:noFill/>
          <a:ln cap="flat" cmpd="sng" w="9525">
            <a:solidFill>
              <a:srgbClr val="CCCCCC"/>
            </a:solidFill>
            <a:prstDash val="solid"/>
            <a:round/>
            <a:headEnd len="med" w="med" type="none"/>
            <a:tailEnd len="med" w="med" type="none"/>
          </a:ln>
        </p:spPr>
      </p:cxnSp>
      <p:sp>
        <p:nvSpPr>
          <p:cNvPr id="100" name="Google Shape;100;p19"/>
          <p:cNvSpPr/>
          <p:nvPr/>
        </p:nvSpPr>
        <p:spPr>
          <a:xfrm>
            <a:off x="4457400" y="4551496"/>
            <a:ext cx="229200" cy="2292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9"/>
          <p:cNvSpPr txBox="1"/>
          <p:nvPr>
            <p:ph idx="12" type="sldNum"/>
          </p:nvPr>
        </p:nvSpPr>
        <p:spPr>
          <a:xfrm>
            <a:off x="4297650" y="4780700"/>
            <a:ext cx="548700" cy="362700"/>
          </a:xfrm>
          <a:prstGeom prst="rect">
            <a:avLst/>
          </a:prstGeom>
        </p:spPr>
        <p:txBody>
          <a:bodyPr anchorCtr="0" anchor="ctr" bIns="91425" lIns="91425" spcFirstLastPara="1" rIns="91425" wrap="square" tIns="91425">
            <a:noAutofit/>
          </a:bodyPr>
          <a:lstStyle>
            <a:lvl1pPr lvl="0" rtl="0" algn="ctr">
              <a:buNone/>
              <a:defRPr>
                <a:latin typeface="Lora"/>
                <a:ea typeface="Lora"/>
                <a:cs typeface="Lora"/>
                <a:sym typeface="Lora"/>
              </a:defRPr>
            </a:lvl1pPr>
            <a:lvl2pPr lvl="1" rtl="0" algn="ctr">
              <a:buNone/>
              <a:defRPr>
                <a:latin typeface="Lora"/>
                <a:ea typeface="Lora"/>
                <a:cs typeface="Lora"/>
                <a:sym typeface="Lora"/>
              </a:defRPr>
            </a:lvl2pPr>
            <a:lvl3pPr lvl="2" rtl="0" algn="ctr">
              <a:buNone/>
              <a:defRPr>
                <a:latin typeface="Lora"/>
                <a:ea typeface="Lora"/>
                <a:cs typeface="Lora"/>
                <a:sym typeface="Lora"/>
              </a:defRPr>
            </a:lvl3pPr>
            <a:lvl4pPr lvl="3" rtl="0" algn="ctr">
              <a:buNone/>
              <a:defRPr>
                <a:latin typeface="Lora"/>
                <a:ea typeface="Lora"/>
                <a:cs typeface="Lora"/>
                <a:sym typeface="Lora"/>
              </a:defRPr>
            </a:lvl4pPr>
            <a:lvl5pPr lvl="4" rtl="0" algn="ctr">
              <a:buNone/>
              <a:defRPr>
                <a:latin typeface="Lora"/>
                <a:ea typeface="Lora"/>
                <a:cs typeface="Lora"/>
                <a:sym typeface="Lora"/>
              </a:defRPr>
            </a:lvl5pPr>
            <a:lvl6pPr lvl="5" rtl="0" algn="ctr">
              <a:buNone/>
              <a:defRPr>
                <a:latin typeface="Lora"/>
                <a:ea typeface="Lora"/>
                <a:cs typeface="Lora"/>
                <a:sym typeface="Lora"/>
              </a:defRPr>
            </a:lvl6pPr>
            <a:lvl7pPr lvl="6" rtl="0" algn="ctr">
              <a:buNone/>
              <a:defRPr>
                <a:latin typeface="Lora"/>
                <a:ea typeface="Lora"/>
                <a:cs typeface="Lora"/>
                <a:sym typeface="Lora"/>
              </a:defRPr>
            </a:lvl7pPr>
            <a:lvl8pPr lvl="7" rtl="0" algn="ctr">
              <a:buNone/>
              <a:defRPr>
                <a:latin typeface="Lora"/>
                <a:ea typeface="Lora"/>
                <a:cs typeface="Lora"/>
                <a:sym typeface="Lora"/>
              </a:defRPr>
            </a:lvl8pPr>
            <a:lvl9pPr lvl="8" rtl="0" algn="ctr">
              <a:buNone/>
              <a:defRPr>
                <a:latin typeface="Lora"/>
                <a:ea typeface="Lora"/>
                <a:cs typeface="Lora"/>
                <a:sym typeface="Lor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cxnSp>
        <p:nvCxnSpPr>
          <p:cNvPr id="103" name="Google Shape;103;p20"/>
          <p:cNvCxnSpPr/>
          <p:nvPr/>
        </p:nvCxnSpPr>
        <p:spPr>
          <a:xfrm>
            <a:off x="-6025" y="4513729"/>
            <a:ext cx="9162000" cy="0"/>
          </a:xfrm>
          <a:prstGeom prst="straightConnector1">
            <a:avLst/>
          </a:prstGeom>
          <a:noFill/>
          <a:ln cap="flat" cmpd="sng" w="9525">
            <a:solidFill>
              <a:srgbClr val="CCCCCC"/>
            </a:solidFill>
            <a:prstDash val="solid"/>
            <a:round/>
            <a:headEnd len="med" w="med" type="none"/>
            <a:tailEnd len="med" w="med" type="none"/>
          </a:ln>
        </p:spPr>
      </p:cxnSp>
      <p:sp>
        <p:nvSpPr>
          <p:cNvPr id="104" name="Google Shape;104;p20"/>
          <p:cNvSpPr/>
          <p:nvPr/>
        </p:nvSpPr>
        <p:spPr>
          <a:xfrm>
            <a:off x="4293700" y="4235405"/>
            <a:ext cx="556500" cy="556500"/>
          </a:xfrm>
          <a:prstGeom prst="ellipse">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0"/>
          <p:cNvSpPr txBox="1"/>
          <p:nvPr>
            <p:ph idx="12" type="sldNum"/>
          </p:nvPr>
        </p:nvSpPr>
        <p:spPr>
          <a:xfrm>
            <a:off x="4297650" y="4791900"/>
            <a:ext cx="548700" cy="351600"/>
          </a:xfrm>
          <a:prstGeom prst="rect">
            <a:avLst/>
          </a:prstGeom>
        </p:spPr>
        <p:txBody>
          <a:bodyPr anchorCtr="0" anchor="ctr" bIns="91425" lIns="91425" spcFirstLastPara="1" rIns="91425" wrap="square" tIns="91425">
            <a:noAutofit/>
          </a:bodyPr>
          <a:lstStyle>
            <a:lvl1pPr lvl="0" rtl="0" algn="ctr">
              <a:buNone/>
              <a:defRPr>
                <a:latin typeface="Lora"/>
                <a:ea typeface="Lora"/>
                <a:cs typeface="Lora"/>
                <a:sym typeface="Lora"/>
              </a:defRPr>
            </a:lvl1pPr>
            <a:lvl2pPr lvl="1" rtl="0" algn="ctr">
              <a:buNone/>
              <a:defRPr>
                <a:latin typeface="Lora"/>
                <a:ea typeface="Lora"/>
                <a:cs typeface="Lora"/>
                <a:sym typeface="Lora"/>
              </a:defRPr>
            </a:lvl2pPr>
            <a:lvl3pPr lvl="2" rtl="0" algn="ctr">
              <a:buNone/>
              <a:defRPr>
                <a:latin typeface="Lora"/>
                <a:ea typeface="Lora"/>
                <a:cs typeface="Lora"/>
                <a:sym typeface="Lora"/>
              </a:defRPr>
            </a:lvl3pPr>
            <a:lvl4pPr lvl="3" rtl="0" algn="ctr">
              <a:buNone/>
              <a:defRPr>
                <a:latin typeface="Lora"/>
                <a:ea typeface="Lora"/>
                <a:cs typeface="Lora"/>
                <a:sym typeface="Lora"/>
              </a:defRPr>
            </a:lvl4pPr>
            <a:lvl5pPr lvl="4" rtl="0" algn="ctr">
              <a:buNone/>
              <a:defRPr>
                <a:latin typeface="Lora"/>
                <a:ea typeface="Lora"/>
                <a:cs typeface="Lora"/>
                <a:sym typeface="Lora"/>
              </a:defRPr>
            </a:lvl5pPr>
            <a:lvl6pPr lvl="5" rtl="0" algn="ctr">
              <a:buNone/>
              <a:defRPr>
                <a:latin typeface="Lora"/>
                <a:ea typeface="Lora"/>
                <a:cs typeface="Lora"/>
                <a:sym typeface="Lora"/>
              </a:defRPr>
            </a:lvl6pPr>
            <a:lvl7pPr lvl="6" rtl="0" algn="ctr">
              <a:buNone/>
              <a:defRPr>
                <a:latin typeface="Lora"/>
                <a:ea typeface="Lora"/>
                <a:cs typeface="Lora"/>
                <a:sym typeface="Lora"/>
              </a:defRPr>
            </a:lvl7pPr>
            <a:lvl8pPr lvl="7" rtl="0" algn="ctr">
              <a:buNone/>
              <a:defRPr>
                <a:latin typeface="Lora"/>
                <a:ea typeface="Lora"/>
                <a:cs typeface="Lora"/>
                <a:sym typeface="Lora"/>
              </a:defRPr>
            </a:lvl8pPr>
            <a:lvl9pPr lvl="8" rtl="0" algn="ctr">
              <a:buNone/>
              <a:defRPr>
                <a:latin typeface="Lora"/>
                <a:ea typeface="Lora"/>
                <a:cs typeface="Lora"/>
                <a:sym typeface="Lor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106" name="Shape 106"/>
        <p:cNvGrpSpPr/>
        <p:nvPr/>
      </p:nvGrpSpPr>
      <p:grpSpPr>
        <a:xfrm>
          <a:off x="0" y="0"/>
          <a:ext cx="0" cy="0"/>
          <a:chOff x="0" y="0"/>
          <a:chExt cx="0" cy="0"/>
        </a:xfrm>
      </p:grpSpPr>
      <p:sp>
        <p:nvSpPr>
          <p:cNvPr id="107" name="Google Shape;107;p21"/>
          <p:cNvSpPr txBox="1"/>
          <p:nvPr>
            <p:ph idx="12" type="sldNum"/>
          </p:nvPr>
        </p:nvSpPr>
        <p:spPr>
          <a:xfrm>
            <a:off x="8543227"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rgbClr val="1D1D1B"/>
        </a:solidFill>
      </p:bgPr>
    </p:bg>
    <p:spTree>
      <p:nvGrpSpPr>
        <p:cNvPr id="12" name="Shape 12"/>
        <p:cNvGrpSpPr/>
        <p:nvPr/>
      </p:nvGrpSpPr>
      <p:grpSpPr>
        <a:xfrm>
          <a:off x="0" y="0"/>
          <a:ext cx="0" cy="0"/>
          <a:chOff x="0" y="0"/>
          <a:chExt cx="0" cy="0"/>
        </a:xfrm>
      </p:grpSpPr>
      <p:sp>
        <p:nvSpPr>
          <p:cNvPr id="13" name="Google Shape;13;p3"/>
          <p:cNvSpPr txBox="1"/>
          <p:nvPr>
            <p:ph type="ctrTitle"/>
          </p:nvPr>
        </p:nvSpPr>
        <p:spPr>
          <a:xfrm>
            <a:off x="925200" y="925200"/>
            <a:ext cx="7293300" cy="3293100"/>
          </a:xfrm>
          <a:prstGeom prst="rect">
            <a:avLst/>
          </a:prstGeom>
          <a:solidFill>
            <a:srgbClr val="00010A">
              <a:alpha val="40770"/>
            </a:srgbClr>
          </a:solidFill>
        </p:spPr>
        <p:txBody>
          <a:bodyPr anchorCtr="0" anchor="ctr" bIns="91425" lIns="91425" spcFirstLastPara="1" rIns="91425" wrap="square" tIns="91425">
            <a:noAutofit/>
          </a:bodyPr>
          <a:lstStyle>
            <a:lvl1pPr lvl="0" rtl="0" algn="ctr">
              <a:spcBef>
                <a:spcPts val="0"/>
              </a:spcBef>
              <a:spcAft>
                <a:spcPts val="0"/>
              </a:spcAft>
              <a:buClr>
                <a:srgbClr val="FFFFFF"/>
              </a:buClr>
              <a:buSzPts val="1400"/>
              <a:buNone/>
              <a:defRPr>
                <a:solidFill>
                  <a:srgbClr val="FFFFFF"/>
                </a:solidFill>
              </a:defRPr>
            </a:lvl1pPr>
            <a:lvl2pPr lvl="1" rtl="0" algn="ctr">
              <a:spcBef>
                <a:spcPts val="0"/>
              </a:spcBef>
              <a:spcAft>
                <a:spcPts val="0"/>
              </a:spcAft>
              <a:buClr>
                <a:srgbClr val="FFFFFF"/>
              </a:buClr>
              <a:buSzPts val="1400"/>
              <a:buNone/>
              <a:defRPr>
                <a:solidFill>
                  <a:srgbClr val="FFFFFF"/>
                </a:solidFill>
              </a:defRPr>
            </a:lvl2pPr>
            <a:lvl3pPr lvl="2" rtl="0" algn="ctr">
              <a:spcBef>
                <a:spcPts val="0"/>
              </a:spcBef>
              <a:spcAft>
                <a:spcPts val="0"/>
              </a:spcAft>
              <a:buClr>
                <a:srgbClr val="FFFFFF"/>
              </a:buClr>
              <a:buSzPts val="1400"/>
              <a:buNone/>
              <a:defRPr>
                <a:solidFill>
                  <a:srgbClr val="FFFFFF"/>
                </a:solidFill>
              </a:defRPr>
            </a:lvl3pPr>
            <a:lvl4pPr lvl="3" rtl="0" algn="ctr">
              <a:spcBef>
                <a:spcPts val="0"/>
              </a:spcBef>
              <a:spcAft>
                <a:spcPts val="0"/>
              </a:spcAft>
              <a:buClr>
                <a:srgbClr val="FFFFFF"/>
              </a:buClr>
              <a:buSzPts val="1400"/>
              <a:buNone/>
              <a:defRPr>
                <a:solidFill>
                  <a:srgbClr val="FFFFFF"/>
                </a:solidFill>
              </a:defRPr>
            </a:lvl4pPr>
            <a:lvl5pPr lvl="4" rtl="0" algn="ctr">
              <a:spcBef>
                <a:spcPts val="0"/>
              </a:spcBef>
              <a:spcAft>
                <a:spcPts val="0"/>
              </a:spcAft>
              <a:buClr>
                <a:srgbClr val="FFFFFF"/>
              </a:buClr>
              <a:buSzPts val="1400"/>
              <a:buNone/>
              <a:defRPr>
                <a:solidFill>
                  <a:srgbClr val="FFFFFF"/>
                </a:solidFill>
              </a:defRPr>
            </a:lvl5pPr>
            <a:lvl6pPr lvl="5" rtl="0" algn="ctr">
              <a:spcBef>
                <a:spcPts val="0"/>
              </a:spcBef>
              <a:spcAft>
                <a:spcPts val="0"/>
              </a:spcAft>
              <a:buClr>
                <a:srgbClr val="FFFFFF"/>
              </a:buClr>
              <a:buSzPts val="1400"/>
              <a:buNone/>
              <a:defRPr>
                <a:solidFill>
                  <a:srgbClr val="FFFFFF"/>
                </a:solidFill>
              </a:defRPr>
            </a:lvl6pPr>
            <a:lvl7pPr lvl="6" rtl="0" algn="ctr">
              <a:spcBef>
                <a:spcPts val="0"/>
              </a:spcBef>
              <a:spcAft>
                <a:spcPts val="0"/>
              </a:spcAft>
              <a:buClr>
                <a:srgbClr val="FFFFFF"/>
              </a:buClr>
              <a:buSzPts val="1400"/>
              <a:buNone/>
              <a:defRPr>
                <a:solidFill>
                  <a:srgbClr val="FFFFFF"/>
                </a:solidFill>
              </a:defRPr>
            </a:lvl7pPr>
            <a:lvl8pPr lvl="7" rtl="0" algn="ctr">
              <a:spcBef>
                <a:spcPts val="0"/>
              </a:spcBef>
              <a:spcAft>
                <a:spcPts val="0"/>
              </a:spcAft>
              <a:buClr>
                <a:srgbClr val="FFFFFF"/>
              </a:buClr>
              <a:buSzPts val="1400"/>
              <a:buNone/>
              <a:defRPr>
                <a:solidFill>
                  <a:srgbClr val="FFFFFF"/>
                </a:solidFill>
              </a:defRPr>
            </a:lvl8pPr>
            <a:lvl9pPr lvl="8" rtl="0" algn="ctr">
              <a:spcBef>
                <a:spcPts val="0"/>
              </a:spcBef>
              <a:spcAft>
                <a:spcPts val="0"/>
              </a:spcAft>
              <a:buClr>
                <a:srgbClr val="FFFFFF"/>
              </a:buClr>
              <a:buSzPts val="1400"/>
              <a:buNone/>
              <a:defRPr>
                <a:solidFill>
                  <a:srgbClr val="FFFFFF"/>
                </a:solidFill>
              </a:defRPr>
            </a:lvl9pPr>
          </a:lstStyle>
          <a:p/>
        </p:txBody>
      </p:sp>
      <p:sp>
        <p:nvSpPr>
          <p:cNvPr id="14" name="Google Shape;14;p3"/>
          <p:cNvSpPr txBox="1"/>
          <p:nvPr>
            <p:ph idx="1" type="subTitle"/>
          </p:nvPr>
        </p:nvSpPr>
        <p:spPr>
          <a:xfrm>
            <a:off x="3453950" y="2763850"/>
            <a:ext cx="2236200" cy="784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FFFF"/>
              </a:buClr>
              <a:buSzPts val="1000"/>
              <a:buNone/>
              <a:defRPr sz="1000">
                <a:solidFill>
                  <a:srgbClr val="FFFFFF"/>
                </a:solidFill>
              </a:defRPr>
            </a:lvl1pPr>
            <a:lvl2pPr lvl="1" rtl="0" algn="ctr">
              <a:spcBef>
                <a:spcPts val="0"/>
              </a:spcBef>
              <a:spcAft>
                <a:spcPts val="0"/>
              </a:spcAft>
              <a:buClr>
                <a:srgbClr val="FFFFFF"/>
              </a:buClr>
              <a:buSzPts val="1000"/>
              <a:buNone/>
              <a:defRPr sz="1000">
                <a:solidFill>
                  <a:srgbClr val="FFFFFF"/>
                </a:solidFill>
              </a:defRPr>
            </a:lvl2pPr>
            <a:lvl3pPr lvl="2" rtl="0" algn="ctr">
              <a:spcBef>
                <a:spcPts val="0"/>
              </a:spcBef>
              <a:spcAft>
                <a:spcPts val="0"/>
              </a:spcAft>
              <a:buClr>
                <a:srgbClr val="FFFFFF"/>
              </a:buClr>
              <a:buSzPts val="1000"/>
              <a:buNone/>
              <a:defRPr sz="1000">
                <a:solidFill>
                  <a:srgbClr val="FFFFFF"/>
                </a:solidFill>
              </a:defRPr>
            </a:lvl3pPr>
            <a:lvl4pPr lvl="3" rtl="0" algn="ctr">
              <a:spcBef>
                <a:spcPts val="0"/>
              </a:spcBef>
              <a:spcAft>
                <a:spcPts val="0"/>
              </a:spcAft>
              <a:buClr>
                <a:srgbClr val="FFFFFF"/>
              </a:buClr>
              <a:buSzPts val="1000"/>
              <a:buNone/>
              <a:defRPr sz="1000">
                <a:solidFill>
                  <a:srgbClr val="FFFFFF"/>
                </a:solidFill>
              </a:defRPr>
            </a:lvl4pPr>
            <a:lvl5pPr lvl="4" rtl="0" algn="ctr">
              <a:spcBef>
                <a:spcPts val="0"/>
              </a:spcBef>
              <a:spcAft>
                <a:spcPts val="0"/>
              </a:spcAft>
              <a:buClr>
                <a:srgbClr val="FFFFFF"/>
              </a:buClr>
              <a:buSzPts val="1000"/>
              <a:buNone/>
              <a:defRPr sz="1000">
                <a:solidFill>
                  <a:srgbClr val="FFFFFF"/>
                </a:solidFill>
              </a:defRPr>
            </a:lvl5pPr>
            <a:lvl6pPr lvl="5" rtl="0" algn="ctr">
              <a:spcBef>
                <a:spcPts val="0"/>
              </a:spcBef>
              <a:spcAft>
                <a:spcPts val="0"/>
              </a:spcAft>
              <a:buClr>
                <a:srgbClr val="FFFFFF"/>
              </a:buClr>
              <a:buSzPts val="1000"/>
              <a:buNone/>
              <a:defRPr sz="1000">
                <a:solidFill>
                  <a:srgbClr val="FFFFFF"/>
                </a:solidFill>
              </a:defRPr>
            </a:lvl6pPr>
            <a:lvl7pPr lvl="6" rtl="0" algn="ctr">
              <a:spcBef>
                <a:spcPts val="0"/>
              </a:spcBef>
              <a:spcAft>
                <a:spcPts val="0"/>
              </a:spcAft>
              <a:buClr>
                <a:srgbClr val="FFFFFF"/>
              </a:buClr>
              <a:buSzPts val="1000"/>
              <a:buNone/>
              <a:defRPr sz="1000">
                <a:solidFill>
                  <a:srgbClr val="FFFFFF"/>
                </a:solidFill>
              </a:defRPr>
            </a:lvl7pPr>
            <a:lvl8pPr lvl="7" rtl="0" algn="ctr">
              <a:spcBef>
                <a:spcPts val="0"/>
              </a:spcBef>
              <a:spcAft>
                <a:spcPts val="0"/>
              </a:spcAft>
              <a:buClr>
                <a:srgbClr val="FFFFFF"/>
              </a:buClr>
              <a:buSzPts val="1000"/>
              <a:buNone/>
              <a:defRPr sz="1000">
                <a:solidFill>
                  <a:srgbClr val="FFFFFF"/>
                </a:solidFill>
              </a:defRPr>
            </a:lvl8pPr>
            <a:lvl9pPr lvl="8" rtl="0" algn="ctr">
              <a:spcBef>
                <a:spcPts val="0"/>
              </a:spcBef>
              <a:spcAft>
                <a:spcPts val="0"/>
              </a:spcAft>
              <a:buClr>
                <a:srgbClr val="FFFFFF"/>
              </a:buClr>
              <a:buSzPts val="1000"/>
              <a:buNone/>
              <a:defRPr sz="1000">
                <a:solidFill>
                  <a:srgbClr val="FFFFFF"/>
                </a:solidFill>
              </a:defRPr>
            </a:lvl9pPr>
          </a:lstStyle>
          <a:p/>
        </p:txBody>
      </p:sp>
      <p:sp>
        <p:nvSpPr>
          <p:cNvPr id="15" name="Google Shape;15;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lgn="r">
              <a:buNone/>
              <a:defRPr sz="1300">
                <a:solidFill>
                  <a:srgbClr val="576574"/>
                </a:solidFill>
                <a:latin typeface="Raleway"/>
                <a:ea typeface="Raleway"/>
                <a:cs typeface="Raleway"/>
                <a:sym typeface="Raleway"/>
              </a:defRPr>
            </a:lvl1pPr>
            <a:lvl2pPr lvl="1" algn="r">
              <a:buNone/>
              <a:defRPr sz="1300">
                <a:solidFill>
                  <a:srgbClr val="576574"/>
                </a:solidFill>
                <a:latin typeface="Raleway"/>
                <a:ea typeface="Raleway"/>
                <a:cs typeface="Raleway"/>
                <a:sym typeface="Raleway"/>
              </a:defRPr>
            </a:lvl2pPr>
            <a:lvl3pPr lvl="2" algn="r">
              <a:buNone/>
              <a:defRPr sz="1300">
                <a:solidFill>
                  <a:srgbClr val="576574"/>
                </a:solidFill>
                <a:latin typeface="Raleway"/>
                <a:ea typeface="Raleway"/>
                <a:cs typeface="Raleway"/>
                <a:sym typeface="Raleway"/>
              </a:defRPr>
            </a:lvl3pPr>
            <a:lvl4pPr lvl="3" algn="r">
              <a:buNone/>
              <a:defRPr sz="1300">
                <a:solidFill>
                  <a:srgbClr val="576574"/>
                </a:solidFill>
                <a:latin typeface="Raleway"/>
                <a:ea typeface="Raleway"/>
                <a:cs typeface="Raleway"/>
                <a:sym typeface="Raleway"/>
              </a:defRPr>
            </a:lvl4pPr>
            <a:lvl5pPr lvl="4" algn="r">
              <a:buNone/>
              <a:defRPr sz="1300">
                <a:solidFill>
                  <a:srgbClr val="576574"/>
                </a:solidFill>
                <a:latin typeface="Raleway"/>
                <a:ea typeface="Raleway"/>
                <a:cs typeface="Raleway"/>
                <a:sym typeface="Raleway"/>
              </a:defRPr>
            </a:lvl5pPr>
            <a:lvl6pPr lvl="5" algn="r">
              <a:buNone/>
              <a:defRPr sz="1300">
                <a:solidFill>
                  <a:srgbClr val="576574"/>
                </a:solidFill>
                <a:latin typeface="Raleway"/>
                <a:ea typeface="Raleway"/>
                <a:cs typeface="Raleway"/>
                <a:sym typeface="Raleway"/>
              </a:defRPr>
            </a:lvl6pPr>
            <a:lvl7pPr lvl="6" algn="r">
              <a:buNone/>
              <a:defRPr sz="1300">
                <a:solidFill>
                  <a:srgbClr val="576574"/>
                </a:solidFill>
                <a:latin typeface="Raleway"/>
                <a:ea typeface="Raleway"/>
                <a:cs typeface="Raleway"/>
                <a:sym typeface="Raleway"/>
              </a:defRPr>
            </a:lvl7pPr>
            <a:lvl8pPr lvl="7" algn="r">
              <a:buNone/>
              <a:defRPr sz="1300">
                <a:solidFill>
                  <a:srgbClr val="576574"/>
                </a:solidFill>
                <a:latin typeface="Raleway"/>
                <a:ea typeface="Raleway"/>
                <a:cs typeface="Raleway"/>
                <a:sym typeface="Raleway"/>
              </a:defRPr>
            </a:lvl8pPr>
            <a:lvl9pPr lvl="8" algn="r">
              <a:buNone/>
              <a:defRPr sz="1300">
                <a:solidFill>
                  <a:srgbClr val="576574"/>
                </a:solidFill>
                <a:latin typeface="Raleway"/>
                <a:ea typeface="Raleway"/>
                <a:cs typeface="Raleway"/>
                <a:sym typeface="Ralew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000000"/>
        </a:solidFill>
      </p:bgPr>
    </p:bg>
    <p:spTree>
      <p:nvGrpSpPr>
        <p:cNvPr id="112" name="Shape 112"/>
        <p:cNvGrpSpPr/>
        <p:nvPr/>
      </p:nvGrpSpPr>
      <p:grpSpPr>
        <a:xfrm>
          <a:off x="0" y="0"/>
          <a:ext cx="0" cy="0"/>
          <a:chOff x="0" y="0"/>
          <a:chExt cx="0" cy="0"/>
        </a:xfrm>
      </p:grpSpPr>
      <p:sp>
        <p:nvSpPr>
          <p:cNvPr id="113" name="Google Shape;113;p23"/>
          <p:cNvSpPr txBox="1"/>
          <p:nvPr>
            <p:ph type="ctrTitle"/>
          </p:nvPr>
        </p:nvSpPr>
        <p:spPr>
          <a:xfrm>
            <a:off x="634275" y="1839413"/>
            <a:ext cx="7888800" cy="1159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Clr>
                <a:schemeClr val="lt1"/>
              </a:buClr>
              <a:buSzPts val="3600"/>
              <a:buNone/>
              <a:defRPr sz="3600">
                <a:solidFill>
                  <a:schemeClr val="lt1"/>
                </a:solidFill>
              </a:defRPr>
            </a:lvl2pPr>
            <a:lvl3pPr lvl="2" rtl="0" algn="ctr">
              <a:spcBef>
                <a:spcPts val="0"/>
              </a:spcBef>
              <a:spcAft>
                <a:spcPts val="0"/>
              </a:spcAft>
              <a:buClr>
                <a:schemeClr val="lt1"/>
              </a:buClr>
              <a:buSzPts val="3600"/>
              <a:buNone/>
              <a:defRPr sz="3600">
                <a:solidFill>
                  <a:schemeClr val="lt1"/>
                </a:solidFill>
              </a:defRPr>
            </a:lvl3pPr>
            <a:lvl4pPr lvl="3" rtl="0" algn="ctr">
              <a:spcBef>
                <a:spcPts val="0"/>
              </a:spcBef>
              <a:spcAft>
                <a:spcPts val="0"/>
              </a:spcAft>
              <a:buClr>
                <a:schemeClr val="lt1"/>
              </a:buClr>
              <a:buSzPts val="3600"/>
              <a:buNone/>
              <a:defRPr sz="3600">
                <a:solidFill>
                  <a:schemeClr val="lt1"/>
                </a:solidFill>
              </a:defRPr>
            </a:lvl4pPr>
            <a:lvl5pPr lvl="4" rtl="0" algn="ctr">
              <a:spcBef>
                <a:spcPts val="0"/>
              </a:spcBef>
              <a:spcAft>
                <a:spcPts val="0"/>
              </a:spcAft>
              <a:buClr>
                <a:schemeClr val="lt1"/>
              </a:buClr>
              <a:buSzPts val="3600"/>
              <a:buNone/>
              <a:defRPr sz="3600">
                <a:solidFill>
                  <a:schemeClr val="lt1"/>
                </a:solidFill>
              </a:defRPr>
            </a:lvl5pPr>
            <a:lvl6pPr lvl="5" rtl="0" algn="ctr">
              <a:spcBef>
                <a:spcPts val="0"/>
              </a:spcBef>
              <a:spcAft>
                <a:spcPts val="0"/>
              </a:spcAft>
              <a:buClr>
                <a:schemeClr val="lt1"/>
              </a:buClr>
              <a:buSzPts val="3600"/>
              <a:buNone/>
              <a:defRPr sz="3600">
                <a:solidFill>
                  <a:schemeClr val="lt1"/>
                </a:solidFill>
              </a:defRPr>
            </a:lvl6pPr>
            <a:lvl7pPr lvl="6" rtl="0" algn="ctr">
              <a:spcBef>
                <a:spcPts val="0"/>
              </a:spcBef>
              <a:spcAft>
                <a:spcPts val="0"/>
              </a:spcAft>
              <a:buClr>
                <a:schemeClr val="lt1"/>
              </a:buClr>
              <a:buSzPts val="3600"/>
              <a:buNone/>
              <a:defRPr sz="3600">
                <a:solidFill>
                  <a:schemeClr val="lt1"/>
                </a:solidFill>
              </a:defRPr>
            </a:lvl7pPr>
            <a:lvl8pPr lvl="7" rtl="0" algn="ctr">
              <a:spcBef>
                <a:spcPts val="0"/>
              </a:spcBef>
              <a:spcAft>
                <a:spcPts val="0"/>
              </a:spcAft>
              <a:buClr>
                <a:schemeClr val="lt1"/>
              </a:buClr>
              <a:buSzPts val="3600"/>
              <a:buNone/>
              <a:defRPr sz="3600">
                <a:solidFill>
                  <a:schemeClr val="lt1"/>
                </a:solidFill>
              </a:defRPr>
            </a:lvl8pPr>
            <a:lvl9pPr lvl="8" rtl="0" algn="ctr">
              <a:spcBef>
                <a:spcPts val="0"/>
              </a:spcBef>
              <a:spcAft>
                <a:spcPts val="0"/>
              </a:spcAft>
              <a:buClr>
                <a:schemeClr val="lt1"/>
              </a:buClr>
              <a:buSzPts val="3600"/>
              <a:buNone/>
              <a:defRPr sz="3600">
                <a:solidFill>
                  <a:schemeClr val="lt1"/>
                </a:solidFill>
              </a:defRPr>
            </a:lvl9pPr>
          </a:lstStyle>
          <a:p/>
        </p:txBody>
      </p:sp>
      <p:cxnSp>
        <p:nvCxnSpPr>
          <p:cNvPr id="114" name="Google Shape;114;p23"/>
          <p:cNvCxnSpPr/>
          <p:nvPr/>
        </p:nvCxnSpPr>
        <p:spPr>
          <a:xfrm rot="10800000">
            <a:off x="2588100" y="3488719"/>
            <a:ext cx="3967800" cy="0"/>
          </a:xfrm>
          <a:prstGeom prst="straightConnector1">
            <a:avLst/>
          </a:prstGeom>
          <a:noFill/>
          <a:ln cap="flat" cmpd="sng" w="9525">
            <a:solidFill>
              <a:schemeClr val="lt1"/>
            </a:solidFill>
            <a:prstDash val="solid"/>
            <a:round/>
            <a:headEnd len="med" w="med" type="oval"/>
            <a:tailEnd len="med" w="med" type="oval"/>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15" name="Shape 115"/>
        <p:cNvGrpSpPr/>
        <p:nvPr/>
      </p:nvGrpSpPr>
      <p:grpSpPr>
        <a:xfrm>
          <a:off x="0" y="0"/>
          <a:ext cx="0" cy="0"/>
          <a:chOff x="0" y="0"/>
          <a:chExt cx="0" cy="0"/>
        </a:xfrm>
      </p:grpSpPr>
      <p:sp>
        <p:nvSpPr>
          <p:cNvPr id="116" name="Google Shape;116;p24"/>
          <p:cNvSpPr txBox="1"/>
          <p:nvPr>
            <p:ph type="ctrTitle"/>
          </p:nvPr>
        </p:nvSpPr>
        <p:spPr>
          <a:xfrm>
            <a:off x="2600500" y="2040544"/>
            <a:ext cx="5857800" cy="1159800"/>
          </a:xfrm>
          <a:prstGeom prst="rect">
            <a:avLst/>
          </a:prstGeom>
        </p:spPr>
        <p:txBody>
          <a:bodyPr anchorCtr="0" anchor="b" bIns="91425" lIns="91425" spcFirstLastPara="1" rIns="91425" wrap="square" tIns="91425">
            <a:noAutofit/>
          </a:bodyPr>
          <a:lstStyle>
            <a:lvl1pPr lvl="0" rtl="0" algn="l">
              <a:spcBef>
                <a:spcPts val="0"/>
              </a:spcBef>
              <a:spcAft>
                <a:spcPts val="0"/>
              </a:spcAft>
              <a:buSzPts val="3600"/>
              <a:buNone/>
              <a:defRPr sz="3600"/>
            </a:lvl1pPr>
            <a:lvl2pPr lvl="1" rtl="0" algn="l">
              <a:spcBef>
                <a:spcPts val="0"/>
              </a:spcBef>
              <a:spcAft>
                <a:spcPts val="0"/>
              </a:spcAft>
              <a:buSzPts val="3600"/>
              <a:buNone/>
              <a:defRPr sz="3600"/>
            </a:lvl2pPr>
            <a:lvl3pPr lvl="2" rtl="0" algn="l">
              <a:spcBef>
                <a:spcPts val="0"/>
              </a:spcBef>
              <a:spcAft>
                <a:spcPts val="0"/>
              </a:spcAft>
              <a:buSzPts val="3600"/>
              <a:buNone/>
              <a:defRPr sz="3600"/>
            </a:lvl3pPr>
            <a:lvl4pPr lvl="3" rtl="0" algn="l">
              <a:spcBef>
                <a:spcPts val="0"/>
              </a:spcBef>
              <a:spcAft>
                <a:spcPts val="0"/>
              </a:spcAft>
              <a:buSzPts val="3600"/>
              <a:buNone/>
              <a:defRPr sz="3600"/>
            </a:lvl4pPr>
            <a:lvl5pPr lvl="4" rtl="0" algn="l">
              <a:spcBef>
                <a:spcPts val="0"/>
              </a:spcBef>
              <a:spcAft>
                <a:spcPts val="0"/>
              </a:spcAft>
              <a:buSzPts val="3600"/>
              <a:buNone/>
              <a:defRPr sz="3600"/>
            </a:lvl5pPr>
            <a:lvl6pPr lvl="5" rtl="0" algn="l">
              <a:spcBef>
                <a:spcPts val="0"/>
              </a:spcBef>
              <a:spcAft>
                <a:spcPts val="0"/>
              </a:spcAft>
              <a:buSzPts val="3600"/>
              <a:buNone/>
              <a:defRPr sz="3600"/>
            </a:lvl6pPr>
            <a:lvl7pPr lvl="6" rtl="0" algn="l">
              <a:spcBef>
                <a:spcPts val="0"/>
              </a:spcBef>
              <a:spcAft>
                <a:spcPts val="0"/>
              </a:spcAft>
              <a:buSzPts val="3600"/>
              <a:buNone/>
              <a:defRPr sz="3600"/>
            </a:lvl7pPr>
            <a:lvl8pPr lvl="7" rtl="0" algn="l">
              <a:spcBef>
                <a:spcPts val="0"/>
              </a:spcBef>
              <a:spcAft>
                <a:spcPts val="0"/>
              </a:spcAft>
              <a:buSzPts val="3600"/>
              <a:buNone/>
              <a:defRPr sz="3600"/>
            </a:lvl8pPr>
            <a:lvl9pPr lvl="8" rtl="0" algn="l">
              <a:spcBef>
                <a:spcPts val="0"/>
              </a:spcBef>
              <a:spcAft>
                <a:spcPts val="0"/>
              </a:spcAft>
              <a:buSzPts val="3600"/>
              <a:buNone/>
              <a:defRPr sz="3600"/>
            </a:lvl9pPr>
          </a:lstStyle>
          <a:p/>
        </p:txBody>
      </p:sp>
      <p:sp>
        <p:nvSpPr>
          <p:cNvPr id="117" name="Google Shape;117;p24"/>
          <p:cNvSpPr txBox="1"/>
          <p:nvPr>
            <p:ph idx="1" type="subTitle"/>
          </p:nvPr>
        </p:nvSpPr>
        <p:spPr>
          <a:xfrm>
            <a:off x="2600400" y="3182963"/>
            <a:ext cx="58578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2400"/>
              <a:buNone/>
              <a:defRPr i="1" sz="2400">
                <a:solidFill>
                  <a:schemeClr val="accent1"/>
                </a:solidFill>
              </a:defRPr>
            </a:lvl1pPr>
            <a:lvl2pPr lvl="1" rtl="0">
              <a:spcBef>
                <a:spcPts val="0"/>
              </a:spcBef>
              <a:spcAft>
                <a:spcPts val="0"/>
              </a:spcAft>
              <a:buClr>
                <a:schemeClr val="accent1"/>
              </a:buClr>
              <a:buSzPts val="2400"/>
              <a:buNone/>
              <a:defRPr i="1">
                <a:solidFill>
                  <a:schemeClr val="accent1"/>
                </a:solidFill>
              </a:defRPr>
            </a:lvl2pPr>
            <a:lvl3pPr lvl="2" rtl="0">
              <a:spcBef>
                <a:spcPts val="0"/>
              </a:spcBef>
              <a:spcAft>
                <a:spcPts val="0"/>
              </a:spcAft>
              <a:buClr>
                <a:schemeClr val="accent1"/>
              </a:buClr>
              <a:buSzPts val="2400"/>
              <a:buNone/>
              <a:defRPr i="1">
                <a:solidFill>
                  <a:schemeClr val="accent1"/>
                </a:solidFill>
              </a:defRPr>
            </a:lvl3pPr>
            <a:lvl4pPr lvl="3" rtl="0">
              <a:spcBef>
                <a:spcPts val="0"/>
              </a:spcBef>
              <a:spcAft>
                <a:spcPts val="0"/>
              </a:spcAft>
              <a:buClr>
                <a:schemeClr val="accent1"/>
              </a:buClr>
              <a:buSzPts val="2400"/>
              <a:buNone/>
              <a:defRPr i="1" sz="2400">
                <a:solidFill>
                  <a:schemeClr val="accent1"/>
                </a:solidFill>
              </a:defRPr>
            </a:lvl4pPr>
            <a:lvl5pPr lvl="4" rtl="0">
              <a:spcBef>
                <a:spcPts val="0"/>
              </a:spcBef>
              <a:spcAft>
                <a:spcPts val="0"/>
              </a:spcAft>
              <a:buClr>
                <a:schemeClr val="accent1"/>
              </a:buClr>
              <a:buSzPts val="2400"/>
              <a:buNone/>
              <a:defRPr i="1" sz="2400">
                <a:solidFill>
                  <a:schemeClr val="accent1"/>
                </a:solidFill>
              </a:defRPr>
            </a:lvl5pPr>
            <a:lvl6pPr lvl="5" rtl="0">
              <a:spcBef>
                <a:spcPts val="0"/>
              </a:spcBef>
              <a:spcAft>
                <a:spcPts val="0"/>
              </a:spcAft>
              <a:buClr>
                <a:schemeClr val="accent1"/>
              </a:buClr>
              <a:buSzPts val="2400"/>
              <a:buNone/>
              <a:defRPr i="1" sz="2400">
                <a:solidFill>
                  <a:schemeClr val="accent1"/>
                </a:solidFill>
              </a:defRPr>
            </a:lvl6pPr>
            <a:lvl7pPr lvl="6" rtl="0">
              <a:spcBef>
                <a:spcPts val="0"/>
              </a:spcBef>
              <a:spcAft>
                <a:spcPts val="0"/>
              </a:spcAft>
              <a:buClr>
                <a:schemeClr val="accent1"/>
              </a:buClr>
              <a:buSzPts val="2400"/>
              <a:buNone/>
              <a:defRPr i="1" sz="2400">
                <a:solidFill>
                  <a:schemeClr val="accent1"/>
                </a:solidFill>
              </a:defRPr>
            </a:lvl7pPr>
            <a:lvl8pPr lvl="7" rtl="0">
              <a:spcBef>
                <a:spcPts val="0"/>
              </a:spcBef>
              <a:spcAft>
                <a:spcPts val="0"/>
              </a:spcAft>
              <a:buClr>
                <a:schemeClr val="accent1"/>
              </a:buClr>
              <a:buSzPts val="2400"/>
              <a:buNone/>
              <a:defRPr i="1" sz="2400">
                <a:solidFill>
                  <a:schemeClr val="accent1"/>
                </a:solidFill>
              </a:defRPr>
            </a:lvl8pPr>
            <a:lvl9pPr lvl="8" rtl="0">
              <a:spcBef>
                <a:spcPts val="0"/>
              </a:spcBef>
              <a:spcAft>
                <a:spcPts val="0"/>
              </a:spcAft>
              <a:buClr>
                <a:schemeClr val="accent1"/>
              </a:buClr>
              <a:buSzPts val="2400"/>
              <a:buNone/>
              <a:defRPr i="1" sz="2400">
                <a:solidFill>
                  <a:schemeClr val="accent1"/>
                </a:solidFill>
              </a:defRPr>
            </a:lvl9pPr>
          </a:lstStyle>
          <a:p/>
        </p:txBody>
      </p:sp>
      <p:cxnSp>
        <p:nvCxnSpPr>
          <p:cNvPr id="118" name="Google Shape;118;p24"/>
          <p:cNvCxnSpPr/>
          <p:nvPr/>
        </p:nvCxnSpPr>
        <p:spPr>
          <a:xfrm rot="10800000">
            <a:off x="-15990" y="2933511"/>
            <a:ext cx="2476800" cy="0"/>
          </a:xfrm>
          <a:prstGeom prst="straightConnector1">
            <a:avLst/>
          </a:prstGeom>
          <a:noFill/>
          <a:ln cap="flat" cmpd="sng" w="9525">
            <a:solidFill>
              <a:schemeClr val="dk2"/>
            </a:solidFill>
            <a:prstDash val="solid"/>
            <a:round/>
            <a:headEnd len="med" w="med" type="oval"/>
            <a:tailEnd len="med" w="med" type="none"/>
          </a:ln>
        </p:spPr>
      </p:cxnSp>
      <p:sp>
        <p:nvSpPr>
          <p:cNvPr id="119" name="Google Shape;119;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lgn="r">
              <a:buNone/>
              <a:defRPr>
                <a:solidFill>
                  <a:schemeClr val="dk1"/>
                </a:solidFill>
              </a:defRPr>
            </a:lvl1pPr>
            <a:lvl2pPr lvl="1" rtl="0" algn="r">
              <a:buNone/>
              <a:defRPr>
                <a:solidFill>
                  <a:schemeClr val="dk1"/>
                </a:solidFill>
              </a:defRPr>
            </a:lvl2pPr>
            <a:lvl3pPr lvl="2" rtl="0" algn="r">
              <a:buNone/>
              <a:defRPr>
                <a:solidFill>
                  <a:schemeClr val="dk1"/>
                </a:solidFill>
              </a:defRPr>
            </a:lvl3pPr>
            <a:lvl4pPr lvl="3" rtl="0" algn="r">
              <a:buNone/>
              <a:defRPr>
                <a:solidFill>
                  <a:schemeClr val="dk1"/>
                </a:solidFill>
              </a:defRPr>
            </a:lvl4pPr>
            <a:lvl5pPr lvl="4" rtl="0" algn="r">
              <a:buNone/>
              <a:defRPr>
                <a:solidFill>
                  <a:schemeClr val="dk1"/>
                </a:solidFill>
              </a:defRPr>
            </a:lvl5pPr>
            <a:lvl6pPr lvl="5" rtl="0" algn="r">
              <a:buNone/>
              <a:defRPr>
                <a:solidFill>
                  <a:schemeClr val="dk1"/>
                </a:solidFill>
              </a:defRPr>
            </a:lvl6pPr>
            <a:lvl7pPr lvl="6" rtl="0" algn="r">
              <a:buNone/>
              <a:defRPr>
                <a:solidFill>
                  <a:schemeClr val="dk1"/>
                </a:solidFill>
              </a:defRPr>
            </a:lvl7pPr>
            <a:lvl8pPr lvl="7" rtl="0" algn="r">
              <a:buNone/>
              <a:defRPr>
                <a:solidFill>
                  <a:schemeClr val="dk1"/>
                </a:solidFill>
              </a:defRPr>
            </a:lvl8pPr>
            <a:lvl9pPr lvl="8" rtl="0" algn="r">
              <a:buNone/>
              <a:defRPr>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20" name="Shape 120"/>
        <p:cNvGrpSpPr/>
        <p:nvPr/>
      </p:nvGrpSpPr>
      <p:grpSpPr>
        <a:xfrm>
          <a:off x="0" y="0"/>
          <a:ext cx="0" cy="0"/>
          <a:chOff x="0" y="0"/>
          <a:chExt cx="0" cy="0"/>
        </a:xfrm>
      </p:grpSpPr>
      <p:sp>
        <p:nvSpPr>
          <p:cNvPr id="121" name="Google Shape;121;p25"/>
          <p:cNvSpPr/>
          <p:nvPr/>
        </p:nvSpPr>
        <p:spPr>
          <a:xfrm>
            <a:off x="4229046" y="1045786"/>
            <a:ext cx="685800" cy="6537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5"/>
          <p:cNvSpPr txBox="1"/>
          <p:nvPr>
            <p:ph idx="1" type="body"/>
          </p:nvPr>
        </p:nvSpPr>
        <p:spPr>
          <a:xfrm>
            <a:off x="1555350" y="1818900"/>
            <a:ext cx="6033300" cy="819900"/>
          </a:xfrm>
          <a:prstGeom prst="rect">
            <a:avLst/>
          </a:prstGeom>
        </p:spPr>
        <p:txBody>
          <a:bodyPr anchorCtr="0" anchor="t" bIns="91425" lIns="91425" spcFirstLastPara="1" rIns="91425" wrap="square" tIns="91425">
            <a:noAutofit/>
          </a:bodyPr>
          <a:lstStyle>
            <a:lvl1pPr indent="-419100" lvl="0" marL="457200" rtl="0" algn="ctr">
              <a:lnSpc>
                <a:spcPct val="100000"/>
              </a:lnSpc>
              <a:spcBef>
                <a:spcPts val="600"/>
              </a:spcBef>
              <a:spcAft>
                <a:spcPts val="0"/>
              </a:spcAft>
              <a:buClr>
                <a:schemeClr val="accent1"/>
              </a:buClr>
              <a:buSzPts val="3000"/>
              <a:buChar char="○"/>
              <a:defRPr i="1" sz="3000">
                <a:solidFill>
                  <a:schemeClr val="accent1"/>
                </a:solidFill>
              </a:defRPr>
            </a:lvl1pPr>
            <a:lvl2pPr indent="-419100" lvl="1" marL="914400" rtl="0" algn="ctr">
              <a:lnSpc>
                <a:spcPct val="100000"/>
              </a:lnSpc>
              <a:spcBef>
                <a:spcPts val="0"/>
              </a:spcBef>
              <a:spcAft>
                <a:spcPts val="0"/>
              </a:spcAft>
              <a:buClr>
                <a:schemeClr val="accent1"/>
              </a:buClr>
              <a:buSzPts val="3000"/>
              <a:buChar char="□"/>
              <a:defRPr i="1" sz="3000">
                <a:solidFill>
                  <a:schemeClr val="accent1"/>
                </a:solidFill>
              </a:defRPr>
            </a:lvl2pPr>
            <a:lvl3pPr indent="-419100" lvl="2" marL="1371600" rtl="0" algn="ctr">
              <a:lnSpc>
                <a:spcPct val="100000"/>
              </a:lnSpc>
              <a:spcBef>
                <a:spcPts val="0"/>
              </a:spcBef>
              <a:spcAft>
                <a:spcPts val="0"/>
              </a:spcAft>
              <a:buClr>
                <a:schemeClr val="accent1"/>
              </a:buClr>
              <a:buSzPts val="3000"/>
              <a:buChar char="○"/>
              <a:defRPr i="1" sz="3000">
                <a:solidFill>
                  <a:schemeClr val="accent1"/>
                </a:solidFill>
              </a:defRPr>
            </a:lvl3pPr>
            <a:lvl4pPr indent="-419100" lvl="3" marL="1828800" rtl="0" algn="ctr">
              <a:lnSpc>
                <a:spcPct val="100000"/>
              </a:lnSpc>
              <a:spcBef>
                <a:spcPts val="0"/>
              </a:spcBef>
              <a:spcAft>
                <a:spcPts val="0"/>
              </a:spcAft>
              <a:buClr>
                <a:schemeClr val="accent1"/>
              </a:buClr>
              <a:buSzPts val="3000"/>
              <a:buChar char="□"/>
              <a:defRPr i="1" sz="3000">
                <a:solidFill>
                  <a:schemeClr val="accent1"/>
                </a:solidFill>
              </a:defRPr>
            </a:lvl4pPr>
            <a:lvl5pPr indent="-419100" lvl="4" marL="2286000" rtl="0" algn="ctr">
              <a:lnSpc>
                <a:spcPct val="100000"/>
              </a:lnSpc>
              <a:spcBef>
                <a:spcPts val="0"/>
              </a:spcBef>
              <a:spcAft>
                <a:spcPts val="0"/>
              </a:spcAft>
              <a:buClr>
                <a:schemeClr val="accent1"/>
              </a:buClr>
              <a:buSzPts val="3000"/>
              <a:buChar char="○"/>
              <a:defRPr i="1" sz="3000">
                <a:solidFill>
                  <a:schemeClr val="accent1"/>
                </a:solidFill>
              </a:defRPr>
            </a:lvl5pPr>
            <a:lvl6pPr indent="-419100" lvl="5" marL="2743200" rtl="0" algn="ctr">
              <a:lnSpc>
                <a:spcPct val="100000"/>
              </a:lnSpc>
              <a:spcBef>
                <a:spcPts val="0"/>
              </a:spcBef>
              <a:spcAft>
                <a:spcPts val="0"/>
              </a:spcAft>
              <a:buClr>
                <a:schemeClr val="accent1"/>
              </a:buClr>
              <a:buSzPts val="3000"/>
              <a:buChar char="■"/>
              <a:defRPr i="1" sz="3000">
                <a:solidFill>
                  <a:schemeClr val="accent1"/>
                </a:solidFill>
              </a:defRPr>
            </a:lvl6pPr>
            <a:lvl7pPr indent="-419100" lvl="6" marL="3200400" rtl="0" algn="ctr">
              <a:lnSpc>
                <a:spcPct val="100000"/>
              </a:lnSpc>
              <a:spcBef>
                <a:spcPts val="0"/>
              </a:spcBef>
              <a:spcAft>
                <a:spcPts val="0"/>
              </a:spcAft>
              <a:buClr>
                <a:schemeClr val="accent1"/>
              </a:buClr>
              <a:buSzPts val="3000"/>
              <a:buChar char="●"/>
              <a:defRPr i="1" sz="3000">
                <a:solidFill>
                  <a:schemeClr val="accent1"/>
                </a:solidFill>
              </a:defRPr>
            </a:lvl7pPr>
            <a:lvl8pPr indent="-419100" lvl="7" marL="3657600" rtl="0" algn="ctr">
              <a:lnSpc>
                <a:spcPct val="100000"/>
              </a:lnSpc>
              <a:spcBef>
                <a:spcPts val="0"/>
              </a:spcBef>
              <a:spcAft>
                <a:spcPts val="0"/>
              </a:spcAft>
              <a:buClr>
                <a:schemeClr val="accent1"/>
              </a:buClr>
              <a:buSzPts val="3000"/>
              <a:buChar char="○"/>
              <a:defRPr i="1" sz="3000">
                <a:solidFill>
                  <a:schemeClr val="accent1"/>
                </a:solidFill>
              </a:defRPr>
            </a:lvl8pPr>
            <a:lvl9pPr indent="-419100" lvl="8" marL="4114800" rtl="0" algn="ctr">
              <a:lnSpc>
                <a:spcPct val="100000"/>
              </a:lnSpc>
              <a:spcBef>
                <a:spcPts val="0"/>
              </a:spcBef>
              <a:spcAft>
                <a:spcPts val="0"/>
              </a:spcAft>
              <a:buClr>
                <a:schemeClr val="accent1"/>
              </a:buClr>
              <a:buSzPts val="3000"/>
              <a:buChar char="■"/>
              <a:defRPr i="1" sz="3000">
                <a:solidFill>
                  <a:schemeClr val="accent1"/>
                </a:solidFill>
              </a:defRPr>
            </a:lvl9pPr>
          </a:lstStyle>
          <a:p/>
        </p:txBody>
      </p:sp>
      <p:sp>
        <p:nvSpPr>
          <p:cNvPr id="123" name="Google Shape;123;p25"/>
          <p:cNvSpPr txBox="1"/>
          <p:nvPr/>
        </p:nvSpPr>
        <p:spPr>
          <a:xfrm>
            <a:off x="3801800" y="854771"/>
            <a:ext cx="15405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chemeClr val="lt2"/>
                </a:solidFill>
                <a:latin typeface="Montserrat"/>
                <a:ea typeface="Montserrat"/>
                <a:cs typeface="Montserrat"/>
                <a:sym typeface="Montserrat"/>
              </a:rPr>
              <a:t>“</a:t>
            </a:r>
            <a:endParaRPr sz="9600">
              <a:solidFill>
                <a:schemeClr val="lt2"/>
              </a:solidFill>
              <a:latin typeface="Montserrat"/>
              <a:ea typeface="Montserrat"/>
              <a:cs typeface="Montserrat"/>
              <a:sym typeface="Montserrat"/>
            </a:endParaRPr>
          </a:p>
        </p:txBody>
      </p:sp>
      <p:sp>
        <p:nvSpPr>
          <p:cNvPr id="124" name="Google Shape;124;p25"/>
          <p:cNvSpPr txBox="1"/>
          <p:nvPr>
            <p:ph idx="12" type="sldNum"/>
          </p:nvPr>
        </p:nvSpPr>
        <p:spPr>
          <a:xfrm>
            <a:off x="4297650" y="4749851"/>
            <a:ext cx="548700" cy="393600"/>
          </a:xfrm>
          <a:prstGeom prst="rect">
            <a:avLst/>
          </a:prstGeom>
        </p:spPr>
        <p:txBody>
          <a:bodyPr anchorCtr="0" anchor="t" bIns="91425" lIns="91425" spcFirstLastPara="1" rIns="91425" wrap="square" tIns="91425">
            <a:noAutofit/>
          </a:bodyPr>
          <a:lstStyle>
            <a:lvl1pPr lvl="0" rtl="0">
              <a:buNone/>
              <a:defRPr>
                <a:solidFill>
                  <a:srgbClr val="8F7B87"/>
                </a:solidFill>
              </a:defRPr>
            </a:lvl1pPr>
            <a:lvl2pPr lvl="1" rtl="0">
              <a:buNone/>
              <a:defRPr>
                <a:solidFill>
                  <a:srgbClr val="8F7B87"/>
                </a:solidFill>
              </a:defRPr>
            </a:lvl2pPr>
            <a:lvl3pPr lvl="2" rtl="0">
              <a:buNone/>
              <a:defRPr>
                <a:solidFill>
                  <a:srgbClr val="8F7B87"/>
                </a:solidFill>
              </a:defRPr>
            </a:lvl3pPr>
            <a:lvl4pPr lvl="3" rtl="0">
              <a:buNone/>
              <a:defRPr>
                <a:solidFill>
                  <a:srgbClr val="8F7B87"/>
                </a:solidFill>
              </a:defRPr>
            </a:lvl4pPr>
            <a:lvl5pPr lvl="4" rtl="0">
              <a:buNone/>
              <a:defRPr>
                <a:solidFill>
                  <a:srgbClr val="8F7B87"/>
                </a:solidFill>
              </a:defRPr>
            </a:lvl5pPr>
            <a:lvl6pPr lvl="5" rtl="0">
              <a:buNone/>
              <a:defRPr>
                <a:solidFill>
                  <a:srgbClr val="8F7B87"/>
                </a:solidFill>
              </a:defRPr>
            </a:lvl6pPr>
            <a:lvl7pPr lvl="6" rtl="0">
              <a:buNone/>
              <a:defRPr>
                <a:solidFill>
                  <a:srgbClr val="8F7B87"/>
                </a:solidFill>
              </a:defRPr>
            </a:lvl7pPr>
            <a:lvl8pPr lvl="7" rtl="0">
              <a:buNone/>
              <a:defRPr>
                <a:solidFill>
                  <a:srgbClr val="8F7B87"/>
                </a:solidFill>
              </a:defRPr>
            </a:lvl8pPr>
            <a:lvl9pPr lvl="8" rtl="0">
              <a:buNone/>
              <a:defRPr>
                <a:solidFill>
                  <a:srgbClr val="8F7B87"/>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25" name="Shape 125"/>
        <p:cNvGrpSpPr/>
        <p:nvPr/>
      </p:nvGrpSpPr>
      <p:grpSpPr>
        <a:xfrm>
          <a:off x="0" y="0"/>
          <a:ext cx="0" cy="0"/>
          <a:chOff x="0" y="0"/>
          <a:chExt cx="0" cy="0"/>
        </a:xfrm>
      </p:grpSpPr>
      <p:sp>
        <p:nvSpPr>
          <p:cNvPr id="126" name="Google Shape;126;p26"/>
          <p:cNvSpPr txBox="1"/>
          <p:nvPr>
            <p:ph type="title"/>
          </p:nvPr>
        </p:nvSpPr>
        <p:spPr>
          <a:xfrm>
            <a:off x="2318100" y="113175"/>
            <a:ext cx="4507800" cy="8574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127" name="Google Shape;127;p26"/>
          <p:cNvSpPr txBox="1"/>
          <p:nvPr>
            <p:ph idx="1" type="body"/>
          </p:nvPr>
        </p:nvSpPr>
        <p:spPr>
          <a:xfrm>
            <a:off x="617100" y="1269863"/>
            <a:ext cx="7909800" cy="3215400"/>
          </a:xfrm>
          <a:prstGeom prst="rect">
            <a:avLst/>
          </a:prstGeom>
        </p:spPr>
        <p:txBody>
          <a:bodyPr anchorCtr="0" anchor="t" bIns="91425" lIns="91425" spcFirstLastPara="1" rIns="91425" wrap="square" tIns="91425">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cxnSp>
        <p:nvCxnSpPr>
          <p:cNvPr id="128" name="Google Shape;128;p26"/>
          <p:cNvCxnSpPr/>
          <p:nvPr/>
        </p:nvCxnSpPr>
        <p:spPr>
          <a:xfrm rot="10800000">
            <a:off x="-23700" y="541800"/>
            <a:ext cx="2341800" cy="0"/>
          </a:xfrm>
          <a:prstGeom prst="straightConnector1">
            <a:avLst/>
          </a:prstGeom>
          <a:noFill/>
          <a:ln cap="flat" cmpd="sng" w="9525">
            <a:solidFill>
              <a:schemeClr val="dk2"/>
            </a:solidFill>
            <a:prstDash val="solid"/>
            <a:round/>
            <a:headEnd len="med" w="med" type="oval"/>
            <a:tailEnd len="med" w="med" type="none"/>
          </a:ln>
        </p:spPr>
      </p:cxnSp>
      <p:cxnSp>
        <p:nvCxnSpPr>
          <p:cNvPr id="129" name="Google Shape;129;p26"/>
          <p:cNvCxnSpPr/>
          <p:nvPr/>
        </p:nvCxnSpPr>
        <p:spPr>
          <a:xfrm>
            <a:off x="6825900" y="541800"/>
            <a:ext cx="2331300" cy="0"/>
          </a:xfrm>
          <a:prstGeom prst="straightConnector1">
            <a:avLst/>
          </a:prstGeom>
          <a:noFill/>
          <a:ln cap="flat" cmpd="sng" w="9525">
            <a:solidFill>
              <a:schemeClr val="dk2"/>
            </a:solidFill>
            <a:prstDash val="solid"/>
            <a:round/>
            <a:headEnd len="med" w="med" type="oval"/>
            <a:tailEnd len="med" w="med" type="none"/>
          </a:ln>
        </p:spPr>
      </p:cxnSp>
      <p:sp>
        <p:nvSpPr>
          <p:cNvPr id="130" name="Google Shape;130;p26"/>
          <p:cNvSpPr txBox="1"/>
          <p:nvPr>
            <p:ph idx="12" type="sldNum"/>
          </p:nvPr>
        </p:nvSpPr>
        <p:spPr>
          <a:xfrm>
            <a:off x="4297650"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31" name="Shape 131"/>
        <p:cNvGrpSpPr/>
        <p:nvPr/>
      </p:nvGrpSpPr>
      <p:grpSpPr>
        <a:xfrm>
          <a:off x="0" y="0"/>
          <a:ext cx="0" cy="0"/>
          <a:chOff x="0" y="0"/>
          <a:chExt cx="0" cy="0"/>
        </a:xfrm>
      </p:grpSpPr>
      <p:sp>
        <p:nvSpPr>
          <p:cNvPr id="132" name="Google Shape;132;p27"/>
          <p:cNvSpPr txBox="1"/>
          <p:nvPr>
            <p:ph idx="1" type="body"/>
          </p:nvPr>
        </p:nvSpPr>
        <p:spPr>
          <a:xfrm>
            <a:off x="626350" y="1346063"/>
            <a:ext cx="3644400" cy="32049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133" name="Google Shape;133;p27"/>
          <p:cNvSpPr txBox="1"/>
          <p:nvPr>
            <p:ph idx="2" type="body"/>
          </p:nvPr>
        </p:nvSpPr>
        <p:spPr>
          <a:xfrm>
            <a:off x="4870698" y="1346063"/>
            <a:ext cx="3644400" cy="32049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134" name="Google Shape;134;p27"/>
          <p:cNvSpPr txBox="1"/>
          <p:nvPr>
            <p:ph type="title"/>
          </p:nvPr>
        </p:nvSpPr>
        <p:spPr>
          <a:xfrm>
            <a:off x="2318100" y="113175"/>
            <a:ext cx="4507800" cy="8574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cxnSp>
        <p:nvCxnSpPr>
          <p:cNvPr id="135" name="Google Shape;135;p27"/>
          <p:cNvCxnSpPr/>
          <p:nvPr/>
        </p:nvCxnSpPr>
        <p:spPr>
          <a:xfrm rot="10800000">
            <a:off x="-23700" y="541800"/>
            <a:ext cx="2341800" cy="0"/>
          </a:xfrm>
          <a:prstGeom prst="straightConnector1">
            <a:avLst/>
          </a:prstGeom>
          <a:noFill/>
          <a:ln cap="flat" cmpd="sng" w="9525">
            <a:solidFill>
              <a:schemeClr val="dk2"/>
            </a:solidFill>
            <a:prstDash val="solid"/>
            <a:round/>
            <a:headEnd len="med" w="med" type="oval"/>
            <a:tailEnd len="med" w="med" type="none"/>
          </a:ln>
        </p:spPr>
      </p:cxnSp>
      <p:cxnSp>
        <p:nvCxnSpPr>
          <p:cNvPr id="136" name="Google Shape;136;p27"/>
          <p:cNvCxnSpPr/>
          <p:nvPr/>
        </p:nvCxnSpPr>
        <p:spPr>
          <a:xfrm>
            <a:off x="6825900" y="541800"/>
            <a:ext cx="2331300" cy="0"/>
          </a:xfrm>
          <a:prstGeom prst="straightConnector1">
            <a:avLst/>
          </a:prstGeom>
          <a:noFill/>
          <a:ln cap="flat" cmpd="sng" w="9525">
            <a:solidFill>
              <a:schemeClr val="dk2"/>
            </a:solidFill>
            <a:prstDash val="solid"/>
            <a:round/>
            <a:headEnd len="med" w="med" type="oval"/>
            <a:tailEnd len="med" w="med" type="none"/>
          </a:ln>
        </p:spPr>
      </p:cxnSp>
      <p:sp>
        <p:nvSpPr>
          <p:cNvPr id="137" name="Google Shape;137;p27"/>
          <p:cNvSpPr txBox="1"/>
          <p:nvPr>
            <p:ph idx="12" type="sldNum"/>
          </p:nvPr>
        </p:nvSpPr>
        <p:spPr>
          <a:xfrm>
            <a:off x="4297650"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38" name="Shape 138"/>
        <p:cNvGrpSpPr/>
        <p:nvPr/>
      </p:nvGrpSpPr>
      <p:grpSpPr>
        <a:xfrm>
          <a:off x="0" y="0"/>
          <a:ext cx="0" cy="0"/>
          <a:chOff x="0" y="0"/>
          <a:chExt cx="0" cy="0"/>
        </a:xfrm>
      </p:grpSpPr>
      <p:sp>
        <p:nvSpPr>
          <p:cNvPr id="139" name="Google Shape;139;p28"/>
          <p:cNvSpPr txBox="1"/>
          <p:nvPr>
            <p:ph idx="1" type="body"/>
          </p:nvPr>
        </p:nvSpPr>
        <p:spPr>
          <a:xfrm>
            <a:off x="626350" y="1281750"/>
            <a:ext cx="2547900" cy="3193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40" name="Google Shape;140;p28"/>
          <p:cNvSpPr txBox="1"/>
          <p:nvPr>
            <p:ph idx="2" type="body"/>
          </p:nvPr>
        </p:nvSpPr>
        <p:spPr>
          <a:xfrm>
            <a:off x="3304738" y="1281750"/>
            <a:ext cx="2547900" cy="3193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41" name="Google Shape;141;p28"/>
          <p:cNvSpPr txBox="1"/>
          <p:nvPr>
            <p:ph idx="3" type="body"/>
          </p:nvPr>
        </p:nvSpPr>
        <p:spPr>
          <a:xfrm>
            <a:off x="5983125" y="1281750"/>
            <a:ext cx="2547900" cy="31932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42" name="Google Shape;142;p28"/>
          <p:cNvSpPr txBox="1"/>
          <p:nvPr>
            <p:ph type="title"/>
          </p:nvPr>
        </p:nvSpPr>
        <p:spPr>
          <a:xfrm>
            <a:off x="2318100" y="113175"/>
            <a:ext cx="4507800" cy="8574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cxnSp>
        <p:nvCxnSpPr>
          <p:cNvPr id="143" name="Google Shape;143;p28"/>
          <p:cNvCxnSpPr/>
          <p:nvPr/>
        </p:nvCxnSpPr>
        <p:spPr>
          <a:xfrm rot="10800000">
            <a:off x="-23700" y="541800"/>
            <a:ext cx="2341800" cy="0"/>
          </a:xfrm>
          <a:prstGeom prst="straightConnector1">
            <a:avLst/>
          </a:prstGeom>
          <a:noFill/>
          <a:ln cap="flat" cmpd="sng" w="9525">
            <a:solidFill>
              <a:schemeClr val="dk2"/>
            </a:solidFill>
            <a:prstDash val="solid"/>
            <a:round/>
            <a:headEnd len="med" w="med" type="oval"/>
            <a:tailEnd len="med" w="med" type="none"/>
          </a:ln>
        </p:spPr>
      </p:cxnSp>
      <p:cxnSp>
        <p:nvCxnSpPr>
          <p:cNvPr id="144" name="Google Shape;144;p28"/>
          <p:cNvCxnSpPr/>
          <p:nvPr/>
        </p:nvCxnSpPr>
        <p:spPr>
          <a:xfrm>
            <a:off x="6825900" y="541800"/>
            <a:ext cx="2331300" cy="0"/>
          </a:xfrm>
          <a:prstGeom prst="straightConnector1">
            <a:avLst/>
          </a:prstGeom>
          <a:noFill/>
          <a:ln cap="flat" cmpd="sng" w="9525">
            <a:solidFill>
              <a:schemeClr val="dk2"/>
            </a:solidFill>
            <a:prstDash val="solid"/>
            <a:round/>
            <a:headEnd len="med" w="med" type="oval"/>
            <a:tailEnd len="med" w="med" type="none"/>
          </a:ln>
        </p:spPr>
      </p:cxnSp>
      <p:sp>
        <p:nvSpPr>
          <p:cNvPr id="145" name="Google Shape;145;p28"/>
          <p:cNvSpPr txBox="1"/>
          <p:nvPr>
            <p:ph idx="12" type="sldNum"/>
          </p:nvPr>
        </p:nvSpPr>
        <p:spPr>
          <a:xfrm>
            <a:off x="4297650"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6" name="Shape 146"/>
        <p:cNvGrpSpPr/>
        <p:nvPr/>
      </p:nvGrpSpPr>
      <p:grpSpPr>
        <a:xfrm>
          <a:off x="0" y="0"/>
          <a:ext cx="0" cy="0"/>
          <a:chOff x="0" y="0"/>
          <a:chExt cx="0" cy="0"/>
        </a:xfrm>
      </p:grpSpPr>
      <p:sp>
        <p:nvSpPr>
          <p:cNvPr id="147" name="Google Shape;147;p29"/>
          <p:cNvSpPr txBox="1"/>
          <p:nvPr>
            <p:ph type="title"/>
          </p:nvPr>
        </p:nvSpPr>
        <p:spPr>
          <a:xfrm>
            <a:off x="2318100" y="113175"/>
            <a:ext cx="4507800" cy="8574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cxnSp>
        <p:nvCxnSpPr>
          <p:cNvPr id="148" name="Google Shape;148;p29"/>
          <p:cNvCxnSpPr/>
          <p:nvPr/>
        </p:nvCxnSpPr>
        <p:spPr>
          <a:xfrm rot="10800000">
            <a:off x="-23700" y="541800"/>
            <a:ext cx="2341800" cy="0"/>
          </a:xfrm>
          <a:prstGeom prst="straightConnector1">
            <a:avLst/>
          </a:prstGeom>
          <a:noFill/>
          <a:ln cap="flat" cmpd="sng" w="9525">
            <a:solidFill>
              <a:schemeClr val="dk2"/>
            </a:solidFill>
            <a:prstDash val="solid"/>
            <a:round/>
            <a:headEnd len="med" w="med" type="oval"/>
            <a:tailEnd len="med" w="med" type="none"/>
          </a:ln>
        </p:spPr>
      </p:cxnSp>
      <p:cxnSp>
        <p:nvCxnSpPr>
          <p:cNvPr id="149" name="Google Shape;149;p29"/>
          <p:cNvCxnSpPr/>
          <p:nvPr/>
        </p:nvCxnSpPr>
        <p:spPr>
          <a:xfrm>
            <a:off x="6825900" y="541800"/>
            <a:ext cx="2331300" cy="0"/>
          </a:xfrm>
          <a:prstGeom prst="straightConnector1">
            <a:avLst/>
          </a:prstGeom>
          <a:noFill/>
          <a:ln cap="flat" cmpd="sng" w="9525">
            <a:solidFill>
              <a:schemeClr val="dk2"/>
            </a:solidFill>
            <a:prstDash val="solid"/>
            <a:round/>
            <a:headEnd len="med" w="med" type="oval"/>
            <a:tailEnd len="med" w="med" type="none"/>
          </a:ln>
        </p:spPr>
      </p:cxnSp>
      <p:sp>
        <p:nvSpPr>
          <p:cNvPr id="150" name="Google Shape;150;p29"/>
          <p:cNvSpPr txBox="1"/>
          <p:nvPr>
            <p:ph idx="12" type="sldNum"/>
          </p:nvPr>
        </p:nvSpPr>
        <p:spPr>
          <a:xfrm>
            <a:off x="4297650"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1" name="Shape 151"/>
        <p:cNvGrpSpPr/>
        <p:nvPr/>
      </p:nvGrpSpPr>
      <p:grpSpPr>
        <a:xfrm>
          <a:off x="0" y="0"/>
          <a:ext cx="0" cy="0"/>
          <a:chOff x="0" y="0"/>
          <a:chExt cx="0" cy="0"/>
        </a:xfrm>
      </p:grpSpPr>
      <p:sp>
        <p:nvSpPr>
          <p:cNvPr id="152" name="Google Shape;152;p30"/>
          <p:cNvSpPr txBox="1"/>
          <p:nvPr>
            <p:ph idx="1" type="body"/>
          </p:nvPr>
        </p:nvSpPr>
        <p:spPr>
          <a:xfrm>
            <a:off x="2600500" y="4396706"/>
            <a:ext cx="3957600" cy="519600"/>
          </a:xfrm>
          <a:prstGeom prst="rect">
            <a:avLst/>
          </a:prstGeom>
        </p:spPr>
        <p:txBody>
          <a:bodyPr anchorCtr="0" anchor="ctr" bIns="91425" lIns="91425" spcFirstLastPara="1" rIns="91425" wrap="square" tIns="91425">
            <a:noAutofit/>
          </a:bodyPr>
          <a:lstStyle>
            <a:lvl1pPr indent="-228600" lvl="0" marL="457200" rtl="0" algn="ctr">
              <a:spcBef>
                <a:spcPts val="360"/>
              </a:spcBef>
              <a:spcAft>
                <a:spcPts val="0"/>
              </a:spcAft>
              <a:buSzPts val="1800"/>
              <a:buNone/>
              <a:defRPr i="1" sz="1800"/>
            </a:lvl1pPr>
          </a:lstStyle>
          <a:p/>
        </p:txBody>
      </p:sp>
      <p:cxnSp>
        <p:nvCxnSpPr>
          <p:cNvPr id="153" name="Google Shape;153;p30"/>
          <p:cNvCxnSpPr/>
          <p:nvPr/>
        </p:nvCxnSpPr>
        <p:spPr>
          <a:xfrm rot="10800000">
            <a:off x="-15900" y="4689847"/>
            <a:ext cx="2334000" cy="0"/>
          </a:xfrm>
          <a:prstGeom prst="straightConnector1">
            <a:avLst/>
          </a:prstGeom>
          <a:noFill/>
          <a:ln cap="flat" cmpd="sng" w="9525">
            <a:solidFill>
              <a:schemeClr val="dk2"/>
            </a:solidFill>
            <a:prstDash val="solid"/>
            <a:round/>
            <a:headEnd len="med" w="med" type="oval"/>
            <a:tailEnd len="med" w="med" type="none"/>
          </a:ln>
        </p:spPr>
      </p:cxnSp>
      <p:cxnSp>
        <p:nvCxnSpPr>
          <p:cNvPr id="154" name="Google Shape;154;p30"/>
          <p:cNvCxnSpPr/>
          <p:nvPr/>
        </p:nvCxnSpPr>
        <p:spPr>
          <a:xfrm>
            <a:off x="6825900" y="4689847"/>
            <a:ext cx="2339400" cy="0"/>
          </a:xfrm>
          <a:prstGeom prst="straightConnector1">
            <a:avLst/>
          </a:prstGeom>
          <a:noFill/>
          <a:ln cap="flat" cmpd="sng" w="9525">
            <a:solidFill>
              <a:schemeClr val="dk2"/>
            </a:solidFill>
            <a:prstDash val="solid"/>
            <a:round/>
            <a:headEnd len="med" w="med" type="oval"/>
            <a:tailEnd len="med" w="med" type="none"/>
          </a:ln>
        </p:spPr>
      </p:cxnSp>
      <p:sp>
        <p:nvSpPr>
          <p:cNvPr id="155" name="Google Shape;155;p30"/>
          <p:cNvSpPr txBox="1"/>
          <p:nvPr>
            <p:ph idx="12" type="sldNum"/>
          </p:nvPr>
        </p:nvSpPr>
        <p:spPr>
          <a:xfrm>
            <a:off x="4297650"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6" name="Shape 156"/>
        <p:cNvGrpSpPr/>
        <p:nvPr/>
      </p:nvGrpSpPr>
      <p:grpSpPr>
        <a:xfrm>
          <a:off x="0" y="0"/>
          <a:ext cx="0" cy="0"/>
          <a:chOff x="0" y="0"/>
          <a:chExt cx="0" cy="0"/>
        </a:xfrm>
      </p:grpSpPr>
      <p:sp>
        <p:nvSpPr>
          <p:cNvPr id="157" name="Google Shape;157;p31"/>
          <p:cNvSpPr txBox="1"/>
          <p:nvPr>
            <p:ph idx="12" type="sldNum"/>
          </p:nvPr>
        </p:nvSpPr>
        <p:spPr>
          <a:xfrm>
            <a:off x="4297650" y="4749851"/>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6" name="Shape 16"/>
        <p:cNvGrpSpPr/>
        <p:nvPr/>
      </p:nvGrpSpPr>
      <p:grpSpPr>
        <a:xfrm>
          <a:off x="0" y="0"/>
          <a:ext cx="0" cy="0"/>
          <a:chOff x="0" y="0"/>
          <a:chExt cx="0" cy="0"/>
        </a:xfrm>
      </p:grpSpPr>
      <p:sp>
        <p:nvSpPr>
          <p:cNvPr id="17" name="Google Shape;17;p4"/>
          <p:cNvSpPr/>
          <p:nvPr/>
        </p:nvSpPr>
        <p:spPr>
          <a:xfrm>
            <a:off x="1188450" y="1194900"/>
            <a:ext cx="6767100" cy="2753700"/>
          </a:xfrm>
          <a:prstGeom prst="rect">
            <a:avLst/>
          </a:prstGeom>
          <a:noFill/>
          <a:ln cap="flat" cmpd="sng" w="9525">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txBox="1"/>
          <p:nvPr>
            <p:ph idx="12" type="sldNum"/>
          </p:nvPr>
        </p:nvSpPr>
        <p:spPr>
          <a:xfrm>
            <a:off x="1188150" y="3948600"/>
            <a:ext cx="6767100" cy="1194900"/>
          </a:xfrm>
          <a:prstGeom prst="rect">
            <a:avLst/>
          </a:prstGeom>
          <a:noFill/>
          <a:ln>
            <a:noFill/>
          </a:ln>
        </p:spPr>
        <p:txBody>
          <a:bodyPr anchorCtr="0" anchor="ctr" bIns="91425" lIns="91425" spcFirstLastPara="1" rIns="91425" wrap="square" tIns="91425">
            <a:noAutofit/>
          </a:bodyPr>
          <a:lstStyle>
            <a:lvl1pPr lvl="0" rtl="0">
              <a:buNone/>
              <a:defRPr>
                <a:solidFill>
                  <a:srgbClr val="1D1D1B"/>
                </a:solidFill>
              </a:defRPr>
            </a:lvl1pPr>
            <a:lvl2pPr lvl="1" rtl="0">
              <a:buNone/>
              <a:defRPr>
                <a:solidFill>
                  <a:srgbClr val="1D1D1B"/>
                </a:solidFill>
              </a:defRPr>
            </a:lvl2pPr>
            <a:lvl3pPr lvl="2" rtl="0">
              <a:buNone/>
              <a:defRPr>
                <a:solidFill>
                  <a:srgbClr val="1D1D1B"/>
                </a:solidFill>
              </a:defRPr>
            </a:lvl3pPr>
            <a:lvl4pPr lvl="3" rtl="0">
              <a:buNone/>
              <a:defRPr>
                <a:solidFill>
                  <a:srgbClr val="1D1D1B"/>
                </a:solidFill>
              </a:defRPr>
            </a:lvl4pPr>
            <a:lvl5pPr lvl="4" rtl="0">
              <a:buNone/>
              <a:defRPr>
                <a:solidFill>
                  <a:srgbClr val="1D1D1B"/>
                </a:solidFill>
              </a:defRPr>
            </a:lvl5pPr>
            <a:lvl6pPr lvl="5" rtl="0">
              <a:buNone/>
              <a:defRPr>
                <a:solidFill>
                  <a:srgbClr val="1D1D1B"/>
                </a:solidFill>
              </a:defRPr>
            </a:lvl6pPr>
            <a:lvl7pPr lvl="6" rtl="0">
              <a:buNone/>
              <a:defRPr>
                <a:solidFill>
                  <a:srgbClr val="1D1D1B"/>
                </a:solidFill>
              </a:defRPr>
            </a:lvl7pPr>
            <a:lvl8pPr lvl="7" rtl="0">
              <a:buNone/>
              <a:defRPr>
                <a:solidFill>
                  <a:srgbClr val="1D1D1B"/>
                </a:solidFill>
              </a:defRPr>
            </a:lvl8pPr>
            <a:lvl9pPr lvl="8" rtl="0">
              <a:buNone/>
              <a:defRPr>
                <a:solidFill>
                  <a:srgbClr val="1D1D1B"/>
                </a:solidFill>
              </a:defRPr>
            </a:lvl9pPr>
          </a:lstStyle>
          <a:p>
            <a:pPr indent="0" lvl="0" marL="0" rtl="0" algn="ctr">
              <a:spcBef>
                <a:spcPts val="0"/>
              </a:spcBef>
              <a:spcAft>
                <a:spcPts val="0"/>
              </a:spcAft>
              <a:buNone/>
            </a:pPr>
            <a:fld id="{00000000-1234-1234-1234-123412341234}" type="slidenum">
              <a:rPr lang="en"/>
              <a:t>‹#›</a:t>
            </a:fld>
            <a:endParaRPr/>
          </a:p>
        </p:txBody>
      </p:sp>
      <p:sp>
        <p:nvSpPr>
          <p:cNvPr id="19" name="Google Shape;19;p4"/>
          <p:cNvSpPr txBox="1"/>
          <p:nvPr>
            <p:ph idx="1" type="body"/>
          </p:nvPr>
        </p:nvSpPr>
        <p:spPr>
          <a:xfrm>
            <a:off x="1779975" y="2161800"/>
            <a:ext cx="5583900" cy="819900"/>
          </a:xfrm>
          <a:prstGeom prst="rect">
            <a:avLst/>
          </a:prstGeom>
        </p:spPr>
        <p:txBody>
          <a:bodyPr anchorCtr="0" anchor="ctr" bIns="91425" lIns="91425" spcFirstLastPara="1" rIns="91425" wrap="square" tIns="91425">
            <a:noAutofit/>
          </a:bodyPr>
          <a:lstStyle>
            <a:lvl1pPr indent="-342900" lvl="0" marL="457200" rtl="0" algn="ctr">
              <a:spcBef>
                <a:spcPts val="600"/>
              </a:spcBef>
              <a:spcAft>
                <a:spcPts val="0"/>
              </a:spcAft>
              <a:buClr>
                <a:srgbClr val="1D1D1B"/>
              </a:buClr>
              <a:buSzPts val="1800"/>
              <a:buFont typeface="Montserrat"/>
              <a:buChar char="▫"/>
              <a:defRPr b="1" sz="1800">
                <a:solidFill>
                  <a:srgbClr val="1D1D1B"/>
                </a:solidFill>
                <a:latin typeface="Montserrat"/>
                <a:ea typeface="Montserrat"/>
                <a:cs typeface="Montserrat"/>
                <a:sym typeface="Montserrat"/>
              </a:defRPr>
            </a:lvl1pPr>
            <a:lvl2pPr indent="-342900" lvl="1" marL="914400" rtl="0" algn="ctr">
              <a:spcBef>
                <a:spcPts val="0"/>
              </a:spcBef>
              <a:spcAft>
                <a:spcPts val="0"/>
              </a:spcAft>
              <a:buClr>
                <a:srgbClr val="1D1D1B"/>
              </a:buClr>
              <a:buSzPts val="1800"/>
              <a:buFont typeface="Montserrat"/>
              <a:buChar char="▫"/>
              <a:defRPr b="1" sz="1800">
                <a:solidFill>
                  <a:srgbClr val="1D1D1B"/>
                </a:solidFill>
                <a:latin typeface="Montserrat"/>
                <a:ea typeface="Montserrat"/>
                <a:cs typeface="Montserrat"/>
                <a:sym typeface="Montserrat"/>
              </a:defRPr>
            </a:lvl2pPr>
            <a:lvl3pPr indent="-342900" lvl="2" marL="1371600" rtl="0" algn="ctr">
              <a:spcBef>
                <a:spcPts val="0"/>
              </a:spcBef>
              <a:spcAft>
                <a:spcPts val="0"/>
              </a:spcAft>
              <a:buClr>
                <a:srgbClr val="1D1D1B"/>
              </a:buClr>
              <a:buSzPts val="1800"/>
              <a:buFont typeface="Montserrat"/>
              <a:buChar char="▫"/>
              <a:defRPr b="1" sz="1800">
                <a:solidFill>
                  <a:srgbClr val="1D1D1B"/>
                </a:solidFill>
                <a:latin typeface="Montserrat"/>
                <a:ea typeface="Montserrat"/>
                <a:cs typeface="Montserrat"/>
                <a:sym typeface="Montserrat"/>
              </a:defRPr>
            </a:lvl3pPr>
            <a:lvl4pPr indent="-342900" lvl="3" marL="1828800" rtl="0" algn="ctr">
              <a:spcBef>
                <a:spcPts val="0"/>
              </a:spcBef>
              <a:spcAft>
                <a:spcPts val="0"/>
              </a:spcAft>
              <a:buClr>
                <a:srgbClr val="1D1D1B"/>
              </a:buClr>
              <a:buSzPts val="1800"/>
              <a:buFont typeface="Montserrat"/>
              <a:buChar char="▫"/>
              <a:defRPr b="1" sz="1800">
                <a:solidFill>
                  <a:srgbClr val="1D1D1B"/>
                </a:solidFill>
                <a:latin typeface="Montserrat"/>
                <a:ea typeface="Montserrat"/>
                <a:cs typeface="Montserrat"/>
                <a:sym typeface="Montserrat"/>
              </a:defRPr>
            </a:lvl4pPr>
            <a:lvl5pPr indent="-342900" lvl="4" marL="2286000" rtl="0" algn="ctr">
              <a:spcBef>
                <a:spcPts val="0"/>
              </a:spcBef>
              <a:spcAft>
                <a:spcPts val="0"/>
              </a:spcAft>
              <a:buClr>
                <a:srgbClr val="1D1D1B"/>
              </a:buClr>
              <a:buSzPts val="1800"/>
              <a:buFont typeface="Montserrat"/>
              <a:buChar char="▫"/>
              <a:defRPr b="1" sz="1800">
                <a:solidFill>
                  <a:srgbClr val="1D1D1B"/>
                </a:solidFill>
                <a:latin typeface="Montserrat"/>
                <a:ea typeface="Montserrat"/>
                <a:cs typeface="Montserrat"/>
                <a:sym typeface="Montserrat"/>
              </a:defRPr>
            </a:lvl5pPr>
            <a:lvl6pPr indent="-342900" lvl="5" marL="2743200" rtl="0" algn="ctr">
              <a:spcBef>
                <a:spcPts val="0"/>
              </a:spcBef>
              <a:spcAft>
                <a:spcPts val="0"/>
              </a:spcAft>
              <a:buClr>
                <a:srgbClr val="1D1D1B"/>
              </a:buClr>
              <a:buSzPts val="1800"/>
              <a:buFont typeface="Montserrat"/>
              <a:buChar char="▫"/>
              <a:defRPr b="1" sz="1800">
                <a:solidFill>
                  <a:srgbClr val="1D1D1B"/>
                </a:solidFill>
                <a:latin typeface="Montserrat"/>
                <a:ea typeface="Montserrat"/>
                <a:cs typeface="Montserrat"/>
                <a:sym typeface="Montserrat"/>
              </a:defRPr>
            </a:lvl6pPr>
            <a:lvl7pPr indent="-342900" lvl="6" marL="3200400" rtl="0" algn="ctr">
              <a:spcBef>
                <a:spcPts val="0"/>
              </a:spcBef>
              <a:spcAft>
                <a:spcPts val="0"/>
              </a:spcAft>
              <a:buClr>
                <a:srgbClr val="1D1D1B"/>
              </a:buClr>
              <a:buSzPts val="1800"/>
              <a:buFont typeface="Montserrat"/>
              <a:buChar char="▫"/>
              <a:defRPr b="1" sz="1800">
                <a:solidFill>
                  <a:srgbClr val="1D1D1B"/>
                </a:solidFill>
                <a:latin typeface="Montserrat"/>
                <a:ea typeface="Montserrat"/>
                <a:cs typeface="Montserrat"/>
                <a:sym typeface="Montserrat"/>
              </a:defRPr>
            </a:lvl7pPr>
            <a:lvl8pPr indent="-342900" lvl="7" marL="3657600" rtl="0" algn="ctr">
              <a:spcBef>
                <a:spcPts val="0"/>
              </a:spcBef>
              <a:spcAft>
                <a:spcPts val="0"/>
              </a:spcAft>
              <a:buClr>
                <a:srgbClr val="1D1D1B"/>
              </a:buClr>
              <a:buSzPts val="1800"/>
              <a:buFont typeface="Montserrat"/>
              <a:buChar char="▫"/>
              <a:defRPr b="1" sz="1800">
                <a:solidFill>
                  <a:srgbClr val="1D1D1B"/>
                </a:solidFill>
                <a:latin typeface="Montserrat"/>
                <a:ea typeface="Montserrat"/>
                <a:cs typeface="Montserrat"/>
                <a:sym typeface="Montserrat"/>
              </a:defRPr>
            </a:lvl8pPr>
            <a:lvl9pPr indent="-342900" lvl="8" marL="4114800" rtl="0" algn="ctr">
              <a:spcBef>
                <a:spcPts val="0"/>
              </a:spcBef>
              <a:spcAft>
                <a:spcPts val="0"/>
              </a:spcAft>
              <a:buClr>
                <a:srgbClr val="1D1D1B"/>
              </a:buClr>
              <a:buSzPts val="1800"/>
              <a:buFont typeface="Montserrat"/>
              <a:buChar char="▫"/>
              <a:defRPr b="1" sz="1800">
                <a:solidFill>
                  <a:srgbClr val="1D1D1B"/>
                </a:solidFill>
                <a:latin typeface="Montserrat"/>
                <a:ea typeface="Montserrat"/>
                <a:cs typeface="Montserrat"/>
                <a:sym typeface="Montserrat"/>
              </a:defRPr>
            </a:lvl9pPr>
          </a:lstStyle>
          <a:p/>
        </p:txBody>
      </p:sp>
      <p:sp>
        <p:nvSpPr>
          <p:cNvPr id="20" name="Google Shape;20;p4"/>
          <p:cNvSpPr txBox="1"/>
          <p:nvPr/>
        </p:nvSpPr>
        <p:spPr>
          <a:xfrm>
            <a:off x="3593400" y="212050"/>
            <a:ext cx="1957200" cy="98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7200">
                <a:solidFill>
                  <a:srgbClr val="1D1D1B"/>
                </a:solidFill>
                <a:latin typeface="Vidaloka"/>
                <a:ea typeface="Vidaloka"/>
                <a:cs typeface="Vidaloka"/>
                <a:sym typeface="Vidaloka"/>
              </a:rPr>
              <a:t>“</a:t>
            </a:r>
            <a:endParaRPr sz="7200">
              <a:solidFill>
                <a:srgbClr val="1D1D1B"/>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1" name="Shape 21"/>
        <p:cNvGrpSpPr/>
        <p:nvPr/>
      </p:nvGrpSpPr>
      <p:grpSpPr>
        <a:xfrm>
          <a:off x="0" y="0"/>
          <a:ext cx="0" cy="0"/>
          <a:chOff x="0" y="0"/>
          <a:chExt cx="0" cy="0"/>
        </a:xfrm>
      </p:grpSpPr>
      <p:sp>
        <p:nvSpPr>
          <p:cNvPr id="22" name="Google Shape;22;p5"/>
          <p:cNvSpPr/>
          <p:nvPr/>
        </p:nvSpPr>
        <p:spPr>
          <a:xfrm>
            <a:off x="0" y="0"/>
            <a:ext cx="4572000" cy="5143500"/>
          </a:xfrm>
          <a:prstGeom prst="rect">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5"/>
          <p:cNvSpPr txBox="1"/>
          <p:nvPr>
            <p:ph type="title"/>
          </p:nvPr>
        </p:nvSpPr>
        <p:spPr>
          <a:xfrm>
            <a:off x="5283650" y="205975"/>
            <a:ext cx="31488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 name="Google Shape;24;p5"/>
          <p:cNvSpPr txBox="1"/>
          <p:nvPr>
            <p:ph idx="1" type="body"/>
          </p:nvPr>
        </p:nvSpPr>
        <p:spPr>
          <a:xfrm>
            <a:off x="5001600" y="1425025"/>
            <a:ext cx="3712800" cy="3329100"/>
          </a:xfrm>
          <a:prstGeom prst="rect">
            <a:avLst/>
          </a:prstGeom>
        </p:spPr>
        <p:txBody>
          <a:bodyPr anchorCtr="0" anchor="t" bIns="91425" lIns="91425" spcFirstLastPara="1" rIns="91425" wrap="square" tIns="91425">
            <a:noAutofit/>
          </a:bodyPr>
          <a:lstStyle>
            <a:lvl1pPr indent="-311150" lvl="0" marL="457200" rtl="0">
              <a:spcBef>
                <a:spcPts val="600"/>
              </a:spcBef>
              <a:spcAft>
                <a:spcPts val="0"/>
              </a:spcAft>
              <a:buSzPts val="1300"/>
              <a:buFont typeface="Raleway"/>
              <a:buChar char="▫"/>
              <a:defRPr>
                <a:latin typeface="Raleway"/>
                <a:ea typeface="Raleway"/>
                <a:cs typeface="Raleway"/>
                <a:sym typeface="Raleway"/>
              </a:defRPr>
            </a:lvl1pPr>
            <a:lvl2pPr indent="-311150" lvl="1" marL="914400" rtl="0">
              <a:spcBef>
                <a:spcPts val="0"/>
              </a:spcBef>
              <a:spcAft>
                <a:spcPts val="0"/>
              </a:spcAft>
              <a:buSzPts val="1300"/>
              <a:buFont typeface="Raleway"/>
              <a:buChar char="▫"/>
              <a:defRPr>
                <a:latin typeface="Raleway"/>
                <a:ea typeface="Raleway"/>
                <a:cs typeface="Raleway"/>
                <a:sym typeface="Raleway"/>
              </a:defRPr>
            </a:lvl2pPr>
            <a:lvl3pPr indent="-311150" lvl="2" marL="1371600" rtl="0">
              <a:spcBef>
                <a:spcPts val="0"/>
              </a:spcBef>
              <a:spcAft>
                <a:spcPts val="0"/>
              </a:spcAft>
              <a:buSzPts val="1300"/>
              <a:buFont typeface="Raleway"/>
              <a:buChar char="▫"/>
              <a:defRPr>
                <a:latin typeface="Raleway"/>
                <a:ea typeface="Raleway"/>
                <a:cs typeface="Raleway"/>
                <a:sym typeface="Raleway"/>
              </a:defRPr>
            </a:lvl3pPr>
            <a:lvl4pPr indent="-311150" lvl="3" marL="1828800" rtl="0">
              <a:spcBef>
                <a:spcPts val="0"/>
              </a:spcBef>
              <a:spcAft>
                <a:spcPts val="0"/>
              </a:spcAft>
              <a:buSzPts val="1300"/>
              <a:buFont typeface="Raleway"/>
              <a:buChar char="▫"/>
              <a:defRPr>
                <a:latin typeface="Raleway"/>
                <a:ea typeface="Raleway"/>
                <a:cs typeface="Raleway"/>
                <a:sym typeface="Raleway"/>
              </a:defRPr>
            </a:lvl4pPr>
            <a:lvl5pPr indent="-311150" lvl="4" marL="2286000" rtl="0">
              <a:spcBef>
                <a:spcPts val="0"/>
              </a:spcBef>
              <a:spcAft>
                <a:spcPts val="0"/>
              </a:spcAft>
              <a:buSzPts val="1300"/>
              <a:buFont typeface="Raleway"/>
              <a:buChar char="▫"/>
              <a:defRPr>
                <a:latin typeface="Raleway"/>
                <a:ea typeface="Raleway"/>
                <a:cs typeface="Raleway"/>
                <a:sym typeface="Raleway"/>
              </a:defRPr>
            </a:lvl5pPr>
            <a:lvl6pPr indent="-311150" lvl="5" marL="2743200" rtl="0">
              <a:spcBef>
                <a:spcPts val="0"/>
              </a:spcBef>
              <a:spcAft>
                <a:spcPts val="0"/>
              </a:spcAft>
              <a:buSzPts val="1300"/>
              <a:buFont typeface="Raleway"/>
              <a:buChar char="▫"/>
              <a:defRPr>
                <a:latin typeface="Raleway"/>
                <a:ea typeface="Raleway"/>
                <a:cs typeface="Raleway"/>
                <a:sym typeface="Raleway"/>
              </a:defRPr>
            </a:lvl6pPr>
            <a:lvl7pPr indent="-311150" lvl="6" marL="3200400" rtl="0">
              <a:spcBef>
                <a:spcPts val="0"/>
              </a:spcBef>
              <a:spcAft>
                <a:spcPts val="0"/>
              </a:spcAft>
              <a:buSzPts val="1300"/>
              <a:buFont typeface="Raleway"/>
              <a:buChar char="▫"/>
              <a:defRPr>
                <a:latin typeface="Raleway"/>
                <a:ea typeface="Raleway"/>
                <a:cs typeface="Raleway"/>
                <a:sym typeface="Raleway"/>
              </a:defRPr>
            </a:lvl7pPr>
            <a:lvl8pPr indent="-311150" lvl="7" marL="3657600" rtl="0">
              <a:spcBef>
                <a:spcPts val="0"/>
              </a:spcBef>
              <a:spcAft>
                <a:spcPts val="0"/>
              </a:spcAft>
              <a:buSzPts val="1300"/>
              <a:buFont typeface="Raleway"/>
              <a:buChar char="▫"/>
              <a:defRPr>
                <a:latin typeface="Raleway"/>
                <a:ea typeface="Raleway"/>
                <a:cs typeface="Raleway"/>
                <a:sym typeface="Raleway"/>
              </a:defRPr>
            </a:lvl8pPr>
            <a:lvl9pPr indent="-311150" lvl="8" marL="4114800" rtl="0">
              <a:spcBef>
                <a:spcPts val="0"/>
              </a:spcBef>
              <a:spcAft>
                <a:spcPts val="0"/>
              </a:spcAft>
              <a:buSzPts val="1300"/>
              <a:buFont typeface="Raleway"/>
              <a:buChar char="▫"/>
              <a:defRPr>
                <a:latin typeface="Raleway"/>
                <a:ea typeface="Raleway"/>
                <a:cs typeface="Raleway"/>
                <a:sym typeface="Raleway"/>
              </a:defRPr>
            </a:lvl9pPr>
          </a:lstStyle>
          <a:p/>
        </p:txBody>
      </p:sp>
      <p:sp>
        <p:nvSpPr>
          <p:cNvPr id="25" name="Google Shape;25;p5"/>
          <p:cNvSpPr txBox="1"/>
          <p:nvPr>
            <p:ph idx="12" type="sldNum"/>
          </p:nvPr>
        </p:nvSpPr>
        <p:spPr>
          <a:xfrm>
            <a:off x="1188150" y="1194900"/>
            <a:ext cx="2195700" cy="2753700"/>
          </a:xfrm>
          <a:prstGeom prst="rect">
            <a:avLst/>
          </a:prstGeom>
          <a:noFill/>
          <a:ln cap="flat" cmpd="sng" w="9525">
            <a:solidFill>
              <a:srgbClr val="FFFFFF"/>
            </a:solidFill>
            <a:prstDash val="solid"/>
            <a:miter lim="8000"/>
            <a:headEnd len="sm" w="sm" type="none"/>
            <a:tailEnd len="sm" w="sm" type="none"/>
          </a:ln>
        </p:spPr>
        <p:txBody>
          <a:bodyPr anchorCtr="0" anchor="ctr" bIns="91425" lIns="91425" spcFirstLastPara="1" rIns="91425" wrap="square" tIns="91425">
            <a:noAutofit/>
          </a:bodyPr>
          <a:lstStyle>
            <a:lvl1pPr lvl="0" rtl="0">
              <a:buNone/>
              <a:defRPr>
                <a:latin typeface="Vidaloka"/>
                <a:ea typeface="Vidaloka"/>
                <a:cs typeface="Vidaloka"/>
                <a:sym typeface="Vidaloka"/>
              </a:defRPr>
            </a:lvl1pPr>
            <a:lvl2pPr lvl="1" rtl="0">
              <a:buNone/>
              <a:defRPr>
                <a:latin typeface="Vidaloka"/>
                <a:ea typeface="Vidaloka"/>
                <a:cs typeface="Vidaloka"/>
                <a:sym typeface="Vidaloka"/>
              </a:defRPr>
            </a:lvl2pPr>
            <a:lvl3pPr lvl="2" rtl="0">
              <a:buNone/>
              <a:defRPr>
                <a:latin typeface="Vidaloka"/>
                <a:ea typeface="Vidaloka"/>
                <a:cs typeface="Vidaloka"/>
                <a:sym typeface="Vidaloka"/>
              </a:defRPr>
            </a:lvl3pPr>
            <a:lvl4pPr lvl="3" rtl="0">
              <a:buNone/>
              <a:defRPr>
                <a:latin typeface="Vidaloka"/>
                <a:ea typeface="Vidaloka"/>
                <a:cs typeface="Vidaloka"/>
                <a:sym typeface="Vidaloka"/>
              </a:defRPr>
            </a:lvl4pPr>
            <a:lvl5pPr lvl="4" rtl="0">
              <a:buNone/>
              <a:defRPr>
                <a:latin typeface="Vidaloka"/>
                <a:ea typeface="Vidaloka"/>
                <a:cs typeface="Vidaloka"/>
                <a:sym typeface="Vidaloka"/>
              </a:defRPr>
            </a:lvl5pPr>
            <a:lvl6pPr lvl="5" rtl="0">
              <a:buNone/>
              <a:defRPr>
                <a:latin typeface="Vidaloka"/>
                <a:ea typeface="Vidaloka"/>
                <a:cs typeface="Vidaloka"/>
                <a:sym typeface="Vidaloka"/>
              </a:defRPr>
            </a:lvl6pPr>
            <a:lvl7pPr lvl="6" rtl="0">
              <a:buNone/>
              <a:defRPr>
                <a:latin typeface="Vidaloka"/>
                <a:ea typeface="Vidaloka"/>
                <a:cs typeface="Vidaloka"/>
                <a:sym typeface="Vidaloka"/>
              </a:defRPr>
            </a:lvl7pPr>
            <a:lvl8pPr lvl="7" rtl="0">
              <a:buNone/>
              <a:defRPr>
                <a:latin typeface="Vidaloka"/>
                <a:ea typeface="Vidaloka"/>
                <a:cs typeface="Vidaloka"/>
                <a:sym typeface="Vidaloka"/>
              </a:defRPr>
            </a:lvl8pPr>
            <a:lvl9pPr lvl="8" rtl="0">
              <a:buNone/>
              <a:defRPr>
                <a:latin typeface="Vidaloka"/>
                <a:ea typeface="Vidaloka"/>
                <a:cs typeface="Vidaloka"/>
                <a:sym typeface="Vidaloka"/>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6" name="Shape 26"/>
        <p:cNvGrpSpPr/>
        <p:nvPr/>
      </p:nvGrpSpPr>
      <p:grpSpPr>
        <a:xfrm>
          <a:off x="0" y="0"/>
          <a:ext cx="0" cy="0"/>
          <a:chOff x="0" y="0"/>
          <a:chExt cx="0" cy="0"/>
        </a:xfrm>
      </p:grpSpPr>
      <p:sp>
        <p:nvSpPr>
          <p:cNvPr id="27" name="Google Shape;27;p6"/>
          <p:cNvSpPr/>
          <p:nvPr/>
        </p:nvSpPr>
        <p:spPr>
          <a:xfrm>
            <a:off x="0" y="0"/>
            <a:ext cx="4572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6"/>
          <p:cNvSpPr txBox="1"/>
          <p:nvPr>
            <p:ph type="title"/>
          </p:nvPr>
        </p:nvSpPr>
        <p:spPr>
          <a:xfrm>
            <a:off x="5283650" y="205975"/>
            <a:ext cx="31488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 name="Google Shape;29;p6"/>
          <p:cNvSpPr txBox="1"/>
          <p:nvPr>
            <p:ph idx="1" type="body"/>
          </p:nvPr>
        </p:nvSpPr>
        <p:spPr>
          <a:xfrm>
            <a:off x="4980050" y="1349425"/>
            <a:ext cx="1799100" cy="26043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0" name="Google Shape;30;p6"/>
          <p:cNvSpPr txBox="1"/>
          <p:nvPr>
            <p:ph idx="2" type="body"/>
          </p:nvPr>
        </p:nvSpPr>
        <p:spPr>
          <a:xfrm>
            <a:off x="6887597" y="1349425"/>
            <a:ext cx="1799100" cy="2604300"/>
          </a:xfrm>
          <a:prstGeom prst="rect">
            <a:avLst/>
          </a:prstGeom>
        </p:spPr>
        <p:txBody>
          <a:bodyPr anchorCtr="0" anchor="t" bIns="91425" lIns="91425" spcFirstLastPara="1" rIns="91425" wrap="square" tIns="91425">
            <a:noAutofit/>
          </a:bodyPr>
          <a:lstStyle>
            <a:lvl1pPr indent="-304800" lvl="0" marL="457200" rtl="0">
              <a:spcBef>
                <a:spcPts val="60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6"/>
          <p:cNvSpPr txBox="1"/>
          <p:nvPr>
            <p:ph idx="12" type="sldNum"/>
          </p:nvPr>
        </p:nvSpPr>
        <p:spPr>
          <a:xfrm>
            <a:off x="1188150" y="1194900"/>
            <a:ext cx="2195700" cy="2753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7"/>
          <p:cNvSpPr/>
          <p:nvPr/>
        </p:nvSpPr>
        <p:spPr>
          <a:xfrm>
            <a:off x="0" y="0"/>
            <a:ext cx="4572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7"/>
          <p:cNvSpPr txBox="1"/>
          <p:nvPr>
            <p:ph type="title"/>
          </p:nvPr>
        </p:nvSpPr>
        <p:spPr>
          <a:xfrm>
            <a:off x="5283650" y="205975"/>
            <a:ext cx="3148800" cy="8574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5" name="Google Shape;35;p7"/>
          <p:cNvSpPr txBox="1"/>
          <p:nvPr>
            <p:ph idx="12" type="sldNum"/>
          </p:nvPr>
        </p:nvSpPr>
        <p:spPr>
          <a:xfrm>
            <a:off x="1188150" y="1194900"/>
            <a:ext cx="2195700" cy="2753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6" name="Shape 36"/>
        <p:cNvGrpSpPr/>
        <p:nvPr/>
      </p:nvGrpSpPr>
      <p:grpSpPr>
        <a:xfrm>
          <a:off x="0" y="0"/>
          <a:ext cx="0" cy="0"/>
          <a:chOff x="0" y="0"/>
          <a:chExt cx="0" cy="0"/>
        </a:xfrm>
      </p:grpSpPr>
      <p:sp>
        <p:nvSpPr>
          <p:cNvPr id="37" name="Google Shape;37;p8"/>
          <p:cNvSpPr/>
          <p:nvPr/>
        </p:nvSpPr>
        <p:spPr>
          <a:xfrm>
            <a:off x="0" y="0"/>
            <a:ext cx="4572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8"/>
          <p:cNvSpPr txBox="1"/>
          <p:nvPr>
            <p:ph idx="1" type="body"/>
          </p:nvPr>
        </p:nvSpPr>
        <p:spPr>
          <a:xfrm>
            <a:off x="4572000" y="4101500"/>
            <a:ext cx="4572000" cy="519600"/>
          </a:xfrm>
          <a:prstGeom prst="rect">
            <a:avLst/>
          </a:prstGeom>
        </p:spPr>
        <p:txBody>
          <a:bodyPr anchorCtr="0" anchor="t" bIns="91425" lIns="91425" spcFirstLastPara="1" rIns="91425" wrap="square" tIns="91425">
            <a:noAutofit/>
          </a:bodyPr>
          <a:lstStyle>
            <a:lvl1pPr indent="-228600" lvl="0" marL="457200" rtl="0" algn="ctr">
              <a:spcBef>
                <a:spcPts val="360"/>
              </a:spcBef>
              <a:spcAft>
                <a:spcPts val="0"/>
              </a:spcAft>
              <a:buSzPts val="1200"/>
              <a:buNone/>
              <a:defRPr sz="1200"/>
            </a:lvl1pPr>
          </a:lstStyle>
          <a:p/>
        </p:txBody>
      </p:sp>
      <p:sp>
        <p:nvSpPr>
          <p:cNvPr id="39" name="Google Shape;39;p8"/>
          <p:cNvSpPr txBox="1"/>
          <p:nvPr>
            <p:ph idx="12" type="sldNum"/>
          </p:nvPr>
        </p:nvSpPr>
        <p:spPr>
          <a:xfrm>
            <a:off x="1188150" y="1194900"/>
            <a:ext cx="2195700" cy="2753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type="blank">
  <p:cSld name="BLANK">
    <p:bg>
      <p:bgPr>
        <a:solidFill>
          <a:srgbClr val="1D1D1B"/>
        </a:solidFill>
      </p:bgPr>
    </p:bg>
    <p:spTree>
      <p:nvGrpSpPr>
        <p:cNvPr id="40" name="Shape 40"/>
        <p:cNvGrpSpPr/>
        <p:nvPr/>
      </p:nvGrpSpPr>
      <p:grpSpPr>
        <a:xfrm>
          <a:off x="0" y="0"/>
          <a:ext cx="0" cy="0"/>
          <a:chOff x="0" y="0"/>
          <a:chExt cx="0" cy="0"/>
        </a:xfrm>
      </p:grpSpPr>
      <p:sp>
        <p:nvSpPr>
          <p:cNvPr id="41" name="Google Shape;41;p9"/>
          <p:cNvSpPr/>
          <p:nvPr/>
        </p:nvSpPr>
        <p:spPr>
          <a:xfrm>
            <a:off x="1188450" y="1194900"/>
            <a:ext cx="6767100" cy="2753700"/>
          </a:xfrm>
          <a:prstGeom prst="rect">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9"/>
          <p:cNvSpPr txBox="1"/>
          <p:nvPr>
            <p:ph idx="12" type="sldNum"/>
          </p:nvPr>
        </p:nvSpPr>
        <p:spPr>
          <a:xfrm>
            <a:off x="1188150" y="3948600"/>
            <a:ext cx="6767100" cy="11949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ight">
  <p:cSld name="BLANK_1">
    <p:bg>
      <p:bgPr>
        <a:solidFill>
          <a:srgbClr val="FFFFFF"/>
        </a:solidFill>
      </p:bgPr>
    </p:bg>
    <p:spTree>
      <p:nvGrpSpPr>
        <p:cNvPr id="43" name="Shape 43"/>
        <p:cNvGrpSpPr/>
        <p:nvPr/>
      </p:nvGrpSpPr>
      <p:grpSpPr>
        <a:xfrm>
          <a:off x="0" y="0"/>
          <a:ext cx="0" cy="0"/>
          <a:chOff x="0" y="0"/>
          <a:chExt cx="0" cy="0"/>
        </a:xfrm>
      </p:grpSpPr>
      <p:sp>
        <p:nvSpPr>
          <p:cNvPr id="44" name="Google Shape;44;p10"/>
          <p:cNvSpPr/>
          <p:nvPr/>
        </p:nvSpPr>
        <p:spPr>
          <a:xfrm>
            <a:off x="1188450" y="1194900"/>
            <a:ext cx="6767100" cy="2753700"/>
          </a:xfrm>
          <a:prstGeom prst="rect">
            <a:avLst/>
          </a:prstGeom>
          <a:noFill/>
          <a:ln cap="flat" cmpd="sng" w="9525">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10"/>
          <p:cNvSpPr txBox="1"/>
          <p:nvPr>
            <p:ph idx="12" type="sldNum"/>
          </p:nvPr>
        </p:nvSpPr>
        <p:spPr>
          <a:xfrm>
            <a:off x="1188450" y="3948600"/>
            <a:ext cx="6767100" cy="1194900"/>
          </a:xfrm>
          <a:prstGeom prst="rect">
            <a:avLst/>
          </a:prstGeom>
          <a:noFill/>
          <a:ln>
            <a:noFill/>
          </a:ln>
        </p:spPr>
        <p:txBody>
          <a:bodyPr anchorCtr="0" anchor="ctr" bIns="91425" lIns="91425" spcFirstLastPara="1" rIns="91425" wrap="square" tIns="91425">
            <a:noAutofit/>
          </a:bodyPr>
          <a:lstStyle>
            <a:lvl1pPr lvl="0" rtl="0">
              <a:buNone/>
              <a:defRPr>
                <a:solidFill>
                  <a:srgbClr val="1D1D1B"/>
                </a:solidFill>
              </a:defRPr>
            </a:lvl1pPr>
            <a:lvl2pPr lvl="1" rtl="0">
              <a:buNone/>
              <a:defRPr>
                <a:solidFill>
                  <a:srgbClr val="1D1D1B"/>
                </a:solidFill>
              </a:defRPr>
            </a:lvl2pPr>
            <a:lvl3pPr lvl="2" rtl="0">
              <a:buNone/>
              <a:defRPr>
                <a:solidFill>
                  <a:srgbClr val="1D1D1B"/>
                </a:solidFill>
              </a:defRPr>
            </a:lvl3pPr>
            <a:lvl4pPr lvl="3" rtl="0">
              <a:buNone/>
              <a:defRPr>
                <a:solidFill>
                  <a:srgbClr val="1D1D1B"/>
                </a:solidFill>
              </a:defRPr>
            </a:lvl4pPr>
            <a:lvl5pPr lvl="4" rtl="0">
              <a:buNone/>
              <a:defRPr>
                <a:solidFill>
                  <a:srgbClr val="1D1D1B"/>
                </a:solidFill>
              </a:defRPr>
            </a:lvl5pPr>
            <a:lvl6pPr lvl="5" rtl="0">
              <a:buNone/>
              <a:defRPr>
                <a:solidFill>
                  <a:srgbClr val="1D1D1B"/>
                </a:solidFill>
              </a:defRPr>
            </a:lvl6pPr>
            <a:lvl7pPr lvl="6" rtl="0">
              <a:buNone/>
              <a:defRPr>
                <a:solidFill>
                  <a:srgbClr val="1D1D1B"/>
                </a:solidFill>
              </a:defRPr>
            </a:lvl7pPr>
            <a:lvl8pPr lvl="7" rtl="0">
              <a:buNone/>
              <a:defRPr>
                <a:solidFill>
                  <a:srgbClr val="1D1D1B"/>
                </a:solidFill>
              </a:defRPr>
            </a:lvl8pPr>
            <a:lvl9pPr lvl="8" rtl="0">
              <a:buNone/>
              <a:defRPr>
                <a:solidFill>
                  <a:srgbClr val="1D1D1B"/>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1" Type="http://schemas.openxmlformats.org/officeDocument/2006/relationships/theme" Target="../theme/theme1.xml"/><Relationship Id="rId10" Type="http://schemas.openxmlformats.org/officeDocument/2006/relationships/slideLayout" Target="../slideLayouts/slideLayout19.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10" Type="http://schemas.openxmlformats.org/officeDocument/2006/relationships/theme" Target="../theme/theme4.xml"/><Relationship Id="rId9" Type="http://schemas.openxmlformats.org/officeDocument/2006/relationships/slideLayout" Target="../slideLayouts/slideLayout28.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283650" y="205975"/>
            <a:ext cx="3148800" cy="8574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Clr>
                <a:srgbClr val="1D1D1B"/>
              </a:buClr>
              <a:buSzPts val="1400"/>
              <a:buFont typeface="Montserrat"/>
              <a:buNone/>
              <a:defRPr b="1">
                <a:solidFill>
                  <a:srgbClr val="1D1D1B"/>
                </a:solidFill>
                <a:latin typeface="Montserrat"/>
                <a:ea typeface="Montserrat"/>
                <a:cs typeface="Montserrat"/>
                <a:sym typeface="Montserrat"/>
              </a:defRPr>
            </a:lvl1pPr>
            <a:lvl2pPr lvl="1" rtl="0" algn="ctr">
              <a:spcBef>
                <a:spcPts val="0"/>
              </a:spcBef>
              <a:spcAft>
                <a:spcPts val="0"/>
              </a:spcAft>
              <a:buClr>
                <a:srgbClr val="1D1D1B"/>
              </a:buClr>
              <a:buSzPts val="1400"/>
              <a:buFont typeface="Montserrat"/>
              <a:buNone/>
              <a:defRPr b="1">
                <a:solidFill>
                  <a:srgbClr val="1D1D1B"/>
                </a:solidFill>
                <a:latin typeface="Montserrat"/>
                <a:ea typeface="Montserrat"/>
                <a:cs typeface="Montserrat"/>
                <a:sym typeface="Montserrat"/>
              </a:defRPr>
            </a:lvl2pPr>
            <a:lvl3pPr lvl="2" rtl="0" algn="ctr">
              <a:spcBef>
                <a:spcPts val="0"/>
              </a:spcBef>
              <a:spcAft>
                <a:spcPts val="0"/>
              </a:spcAft>
              <a:buClr>
                <a:srgbClr val="1D1D1B"/>
              </a:buClr>
              <a:buSzPts val="1400"/>
              <a:buFont typeface="Montserrat"/>
              <a:buNone/>
              <a:defRPr b="1">
                <a:solidFill>
                  <a:srgbClr val="1D1D1B"/>
                </a:solidFill>
                <a:latin typeface="Montserrat"/>
                <a:ea typeface="Montserrat"/>
                <a:cs typeface="Montserrat"/>
                <a:sym typeface="Montserrat"/>
              </a:defRPr>
            </a:lvl3pPr>
            <a:lvl4pPr lvl="3" rtl="0" algn="ctr">
              <a:spcBef>
                <a:spcPts val="0"/>
              </a:spcBef>
              <a:spcAft>
                <a:spcPts val="0"/>
              </a:spcAft>
              <a:buClr>
                <a:srgbClr val="1D1D1B"/>
              </a:buClr>
              <a:buSzPts val="1400"/>
              <a:buFont typeface="Montserrat"/>
              <a:buNone/>
              <a:defRPr b="1">
                <a:solidFill>
                  <a:srgbClr val="1D1D1B"/>
                </a:solidFill>
                <a:latin typeface="Montserrat"/>
                <a:ea typeface="Montserrat"/>
                <a:cs typeface="Montserrat"/>
                <a:sym typeface="Montserrat"/>
              </a:defRPr>
            </a:lvl4pPr>
            <a:lvl5pPr lvl="4" rtl="0" algn="ctr">
              <a:spcBef>
                <a:spcPts val="0"/>
              </a:spcBef>
              <a:spcAft>
                <a:spcPts val="0"/>
              </a:spcAft>
              <a:buClr>
                <a:srgbClr val="1D1D1B"/>
              </a:buClr>
              <a:buSzPts val="1400"/>
              <a:buFont typeface="Montserrat"/>
              <a:buNone/>
              <a:defRPr b="1">
                <a:solidFill>
                  <a:srgbClr val="1D1D1B"/>
                </a:solidFill>
                <a:latin typeface="Montserrat"/>
                <a:ea typeface="Montserrat"/>
                <a:cs typeface="Montserrat"/>
                <a:sym typeface="Montserrat"/>
              </a:defRPr>
            </a:lvl5pPr>
            <a:lvl6pPr lvl="5" rtl="0" algn="ctr">
              <a:spcBef>
                <a:spcPts val="0"/>
              </a:spcBef>
              <a:spcAft>
                <a:spcPts val="0"/>
              </a:spcAft>
              <a:buClr>
                <a:srgbClr val="1D1D1B"/>
              </a:buClr>
              <a:buSzPts val="1400"/>
              <a:buFont typeface="Montserrat"/>
              <a:buNone/>
              <a:defRPr b="1">
                <a:solidFill>
                  <a:srgbClr val="1D1D1B"/>
                </a:solidFill>
                <a:latin typeface="Montserrat"/>
                <a:ea typeface="Montserrat"/>
                <a:cs typeface="Montserrat"/>
                <a:sym typeface="Montserrat"/>
              </a:defRPr>
            </a:lvl6pPr>
            <a:lvl7pPr lvl="6" rtl="0" algn="ctr">
              <a:spcBef>
                <a:spcPts val="0"/>
              </a:spcBef>
              <a:spcAft>
                <a:spcPts val="0"/>
              </a:spcAft>
              <a:buClr>
                <a:srgbClr val="1D1D1B"/>
              </a:buClr>
              <a:buSzPts val="1400"/>
              <a:buFont typeface="Montserrat"/>
              <a:buNone/>
              <a:defRPr b="1">
                <a:solidFill>
                  <a:srgbClr val="1D1D1B"/>
                </a:solidFill>
                <a:latin typeface="Montserrat"/>
                <a:ea typeface="Montserrat"/>
                <a:cs typeface="Montserrat"/>
                <a:sym typeface="Montserrat"/>
              </a:defRPr>
            </a:lvl7pPr>
            <a:lvl8pPr lvl="7" rtl="0" algn="ctr">
              <a:spcBef>
                <a:spcPts val="0"/>
              </a:spcBef>
              <a:spcAft>
                <a:spcPts val="0"/>
              </a:spcAft>
              <a:buClr>
                <a:srgbClr val="1D1D1B"/>
              </a:buClr>
              <a:buSzPts val="1400"/>
              <a:buFont typeface="Montserrat"/>
              <a:buNone/>
              <a:defRPr b="1">
                <a:solidFill>
                  <a:srgbClr val="1D1D1B"/>
                </a:solidFill>
                <a:latin typeface="Montserrat"/>
                <a:ea typeface="Montserrat"/>
                <a:cs typeface="Montserrat"/>
                <a:sym typeface="Montserrat"/>
              </a:defRPr>
            </a:lvl8pPr>
            <a:lvl9pPr lvl="8" rtl="0" algn="ctr">
              <a:spcBef>
                <a:spcPts val="0"/>
              </a:spcBef>
              <a:spcAft>
                <a:spcPts val="0"/>
              </a:spcAft>
              <a:buClr>
                <a:srgbClr val="1D1D1B"/>
              </a:buClr>
              <a:buSzPts val="1400"/>
              <a:buFont typeface="Montserrat"/>
              <a:buNone/>
              <a:defRPr b="1">
                <a:solidFill>
                  <a:srgbClr val="1D1D1B"/>
                </a:solidFill>
                <a:latin typeface="Montserrat"/>
                <a:ea typeface="Montserrat"/>
                <a:cs typeface="Montserrat"/>
                <a:sym typeface="Montserrat"/>
              </a:defRPr>
            </a:lvl9pPr>
          </a:lstStyle>
          <a:p/>
        </p:txBody>
      </p:sp>
      <p:sp>
        <p:nvSpPr>
          <p:cNvPr id="7" name="Google Shape;7;p1"/>
          <p:cNvSpPr txBox="1"/>
          <p:nvPr>
            <p:ph idx="1" type="body"/>
          </p:nvPr>
        </p:nvSpPr>
        <p:spPr>
          <a:xfrm>
            <a:off x="5001600" y="1425025"/>
            <a:ext cx="3712800" cy="33291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600"/>
              </a:spcBef>
              <a:spcAft>
                <a:spcPts val="0"/>
              </a:spcAft>
              <a:buClr>
                <a:srgbClr val="576574"/>
              </a:buClr>
              <a:buSzPts val="1300"/>
              <a:buFont typeface="Raleway"/>
              <a:buChar char="▫"/>
              <a:defRPr sz="1300">
                <a:solidFill>
                  <a:srgbClr val="576574"/>
                </a:solidFill>
                <a:latin typeface="Raleway"/>
                <a:ea typeface="Raleway"/>
                <a:cs typeface="Raleway"/>
                <a:sym typeface="Raleway"/>
              </a:defRPr>
            </a:lvl1pPr>
            <a:lvl2pPr indent="-311150" lvl="1" marL="914400" rtl="0">
              <a:lnSpc>
                <a:spcPct val="115000"/>
              </a:lnSpc>
              <a:spcBef>
                <a:spcPts val="0"/>
              </a:spcBef>
              <a:spcAft>
                <a:spcPts val="0"/>
              </a:spcAft>
              <a:buClr>
                <a:srgbClr val="576574"/>
              </a:buClr>
              <a:buSzPts val="1300"/>
              <a:buFont typeface="Raleway"/>
              <a:buChar char="▫"/>
              <a:defRPr sz="1300">
                <a:solidFill>
                  <a:srgbClr val="576574"/>
                </a:solidFill>
                <a:latin typeface="Raleway"/>
                <a:ea typeface="Raleway"/>
                <a:cs typeface="Raleway"/>
                <a:sym typeface="Raleway"/>
              </a:defRPr>
            </a:lvl2pPr>
            <a:lvl3pPr indent="-311150" lvl="2" marL="1371600" rtl="0">
              <a:lnSpc>
                <a:spcPct val="115000"/>
              </a:lnSpc>
              <a:spcBef>
                <a:spcPts val="0"/>
              </a:spcBef>
              <a:spcAft>
                <a:spcPts val="0"/>
              </a:spcAft>
              <a:buClr>
                <a:srgbClr val="576574"/>
              </a:buClr>
              <a:buSzPts val="1300"/>
              <a:buFont typeface="Raleway"/>
              <a:buChar char="▫"/>
              <a:defRPr sz="1300">
                <a:solidFill>
                  <a:srgbClr val="576574"/>
                </a:solidFill>
                <a:latin typeface="Raleway"/>
                <a:ea typeface="Raleway"/>
                <a:cs typeface="Raleway"/>
                <a:sym typeface="Raleway"/>
              </a:defRPr>
            </a:lvl3pPr>
            <a:lvl4pPr indent="-311150" lvl="3" marL="1828800" rtl="0">
              <a:lnSpc>
                <a:spcPct val="115000"/>
              </a:lnSpc>
              <a:spcBef>
                <a:spcPts val="0"/>
              </a:spcBef>
              <a:spcAft>
                <a:spcPts val="0"/>
              </a:spcAft>
              <a:buClr>
                <a:srgbClr val="576574"/>
              </a:buClr>
              <a:buSzPts val="1300"/>
              <a:buFont typeface="Raleway"/>
              <a:buChar char="▫"/>
              <a:defRPr sz="1300">
                <a:solidFill>
                  <a:srgbClr val="576574"/>
                </a:solidFill>
                <a:latin typeface="Raleway"/>
                <a:ea typeface="Raleway"/>
                <a:cs typeface="Raleway"/>
                <a:sym typeface="Raleway"/>
              </a:defRPr>
            </a:lvl4pPr>
            <a:lvl5pPr indent="-311150" lvl="4" marL="2286000" rtl="0">
              <a:lnSpc>
                <a:spcPct val="115000"/>
              </a:lnSpc>
              <a:spcBef>
                <a:spcPts val="0"/>
              </a:spcBef>
              <a:spcAft>
                <a:spcPts val="0"/>
              </a:spcAft>
              <a:buClr>
                <a:srgbClr val="576574"/>
              </a:buClr>
              <a:buSzPts val="1300"/>
              <a:buFont typeface="Raleway"/>
              <a:buChar char="▫"/>
              <a:defRPr sz="1300">
                <a:solidFill>
                  <a:srgbClr val="576574"/>
                </a:solidFill>
                <a:latin typeface="Raleway"/>
                <a:ea typeface="Raleway"/>
                <a:cs typeface="Raleway"/>
                <a:sym typeface="Raleway"/>
              </a:defRPr>
            </a:lvl5pPr>
            <a:lvl6pPr indent="-311150" lvl="5" marL="2743200" rtl="0">
              <a:lnSpc>
                <a:spcPct val="115000"/>
              </a:lnSpc>
              <a:spcBef>
                <a:spcPts val="0"/>
              </a:spcBef>
              <a:spcAft>
                <a:spcPts val="0"/>
              </a:spcAft>
              <a:buClr>
                <a:srgbClr val="576574"/>
              </a:buClr>
              <a:buSzPts val="1300"/>
              <a:buFont typeface="Raleway"/>
              <a:buChar char="▫"/>
              <a:defRPr sz="1300">
                <a:solidFill>
                  <a:srgbClr val="576574"/>
                </a:solidFill>
                <a:latin typeface="Raleway"/>
                <a:ea typeface="Raleway"/>
                <a:cs typeface="Raleway"/>
                <a:sym typeface="Raleway"/>
              </a:defRPr>
            </a:lvl6pPr>
            <a:lvl7pPr indent="-311150" lvl="6" marL="3200400" rtl="0">
              <a:lnSpc>
                <a:spcPct val="115000"/>
              </a:lnSpc>
              <a:spcBef>
                <a:spcPts val="0"/>
              </a:spcBef>
              <a:spcAft>
                <a:spcPts val="0"/>
              </a:spcAft>
              <a:buClr>
                <a:srgbClr val="576574"/>
              </a:buClr>
              <a:buSzPts val="1300"/>
              <a:buFont typeface="Raleway"/>
              <a:buChar char="▫"/>
              <a:defRPr sz="1300">
                <a:solidFill>
                  <a:srgbClr val="576574"/>
                </a:solidFill>
                <a:latin typeface="Raleway"/>
                <a:ea typeface="Raleway"/>
                <a:cs typeface="Raleway"/>
                <a:sym typeface="Raleway"/>
              </a:defRPr>
            </a:lvl7pPr>
            <a:lvl8pPr indent="-311150" lvl="7" marL="3657600" rtl="0">
              <a:lnSpc>
                <a:spcPct val="115000"/>
              </a:lnSpc>
              <a:spcBef>
                <a:spcPts val="0"/>
              </a:spcBef>
              <a:spcAft>
                <a:spcPts val="0"/>
              </a:spcAft>
              <a:buClr>
                <a:srgbClr val="576574"/>
              </a:buClr>
              <a:buSzPts val="1300"/>
              <a:buFont typeface="Raleway"/>
              <a:buChar char="▫"/>
              <a:defRPr sz="1300">
                <a:solidFill>
                  <a:srgbClr val="576574"/>
                </a:solidFill>
                <a:latin typeface="Raleway"/>
                <a:ea typeface="Raleway"/>
                <a:cs typeface="Raleway"/>
                <a:sym typeface="Raleway"/>
              </a:defRPr>
            </a:lvl8pPr>
            <a:lvl9pPr indent="-311150" lvl="8" marL="4114800" rtl="0">
              <a:lnSpc>
                <a:spcPct val="115000"/>
              </a:lnSpc>
              <a:spcBef>
                <a:spcPts val="0"/>
              </a:spcBef>
              <a:spcAft>
                <a:spcPts val="0"/>
              </a:spcAft>
              <a:buClr>
                <a:srgbClr val="576574"/>
              </a:buClr>
              <a:buSzPts val="1300"/>
              <a:buFont typeface="Raleway"/>
              <a:buChar char="▫"/>
              <a:defRPr sz="1300">
                <a:solidFill>
                  <a:srgbClr val="576574"/>
                </a:solidFill>
                <a:latin typeface="Raleway"/>
                <a:ea typeface="Raleway"/>
                <a:cs typeface="Raleway"/>
                <a:sym typeface="Raleway"/>
              </a:defRPr>
            </a:lvl9pPr>
          </a:lstStyle>
          <a:p/>
        </p:txBody>
      </p:sp>
      <p:sp>
        <p:nvSpPr>
          <p:cNvPr id="8" name="Google Shape;8;p1"/>
          <p:cNvSpPr txBox="1"/>
          <p:nvPr>
            <p:ph idx="12" type="sldNum"/>
          </p:nvPr>
        </p:nvSpPr>
        <p:spPr>
          <a:xfrm>
            <a:off x="1188150" y="1194900"/>
            <a:ext cx="2195700" cy="2753700"/>
          </a:xfrm>
          <a:prstGeom prst="rect">
            <a:avLst/>
          </a:prstGeom>
          <a:noFill/>
          <a:ln cap="flat" cmpd="sng" w="9525">
            <a:solidFill>
              <a:srgbClr val="FFFFFF"/>
            </a:solidFill>
            <a:prstDash val="solid"/>
            <a:miter lim="8000"/>
            <a:headEnd len="sm" w="sm" type="none"/>
            <a:tailEnd len="sm" w="sm" type="none"/>
          </a:ln>
        </p:spPr>
        <p:txBody>
          <a:bodyPr anchorCtr="0" anchor="ctr" bIns="91425" lIns="91425" spcFirstLastPara="1" rIns="91425" wrap="square" tIns="91425">
            <a:noAutofit/>
          </a:bodyPr>
          <a:lstStyle>
            <a:lvl1pPr lvl="0" rtl="0" algn="ctr">
              <a:buNone/>
              <a:defRPr sz="6000">
                <a:solidFill>
                  <a:srgbClr val="FFFFFF"/>
                </a:solidFill>
                <a:latin typeface="Vidaloka"/>
                <a:ea typeface="Vidaloka"/>
                <a:cs typeface="Vidaloka"/>
                <a:sym typeface="Vidaloka"/>
              </a:defRPr>
            </a:lvl1pPr>
            <a:lvl2pPr lvl="1" rtl="0" algn="ctr">
              <a:buNone/>
              <a:defRPr sz="6000">
                <a:solidFill>
                  <a:srgbClr val="FFFFFF"/>
                </a:solidFill>
                <a:latin typeface="Vidaloka"/>
                <a:ea typeface="Vidaloka"/>
                <a:cs typeface="Vidaloka"/>
                <a:sym typeface="Vidaloka"/>
              </a:defRPr>
            </a:lvl2pPr>
            <a:lvl3pPr lvl="2" rtl="0" algn="ctr">
              <a:buNone/>
              <a:defRPr sz="6000">
                <a:solidFill>
                  <a:srgbClr val="FFFFFF"/>
                </a:solidFill>
                <a:latin typeface="Vidaloka"/>
                <a:ea typeface="Vidaloka"/>
                <a:cs typeface="Vidaloka"/>
                <a:sym typeface="Vidaloka"/>
              </a:defRPr>
            </a:lvl3pPr>
            <a:lvl4pPr lvl="3" rtl="0" algn="ctr">
              <a:buNone/>
              <a:defRPr sz="6000">
                <a:solidFill>
                  <a:srgbClr val="FFFFFF"/>
                </a:solidFill>
                <a:latin typeface="Vidaloka"/>
                <a:ea typeface="Vidaloka"/>
                <a:cs typeface="Vidaloka"/>
                <a:sym typeface="Vidaloka"/>
              </a:defRPr>
            </a:lvl4pPr>
            <a:lvl5pPr lvl="4" rtl="0" algn="ctr">
              <a:buNone/>
              <a:defRPr sz="6000">
                <a:solidFill>
                  <a:srgbClr val="FFFFFF"/>
                </a:solidFill>
                <a:latin typeface="Vidaloka"/>
                <a:ea typeface="Vidaloka"/>
                <a:cs typeface="Vidaloka"/>
                <a:sym typeface="Vidaloka"/>
              </a:defRPr>
            </a:lvl5pPr>
            <a:lvl6pPr lvl="5" rtl="0" algn="ctr">
              <a:buNone/>
              <a:defRPr sz="6000">
                <a:solidFill>
                  <a:srgbClr val="FFFFFF"/>
                </a:solidFill>
                <a:latin typeface="Vidaloka"/>
                <a:ea typeface="Vidaloka"/>
                <a:cs typeface="Vidaloka"/>
                <a:sym typeface="Vidaloka"/>
              </a:defRPr>
            </a:lvl6pPr>
            <a:lvl7pPr lvl="6" rtl="0" algn="ctr">
              <a:buNone/>
              <a:defRPr sz="6000">
                <a:solidFill>
                  <a:srgbClr val="FFFFFF"/>
                </a:solidFill>
                <a:latin typeface="Vidaloka"/>
                <a:ea typeface="Vidaloka"/>
                <a:cs typeface="Vidaloka"/>
                <a:sym typeface="Vidaloka"/>
              </a:defRPr>
            </a:lvl7pPr>
            <a:lvl8pPr lvl="7" rtl="0" algn="ctr">
              <a:buNone/>
              <a:defRPr sz="6000">
                <a:solidFill>
                  <a:srgbClr val="FFFFFF"/>
                </a:solidFill>
                <a:latin typeface="Vidaloka"/>
                <a:ea typeface="Vidaloka"/>
                <a:cs typeface="Vidaloka"/>
                <a:sym typeface="Vidaloka"/>
              </a:defRPr>
            </a:lvl8pPr>
            <a:lvl9pPr lvl="8" rtl="0" algn="ctr">
              <a:buNone/>
              <a:defRPr sz="6000">
                <a:solidFill>
                  <a:srgbClr val="FFFFFF"/>
                </a:solidFill>
                <a:latin typeface="Vidaloka"/>
                <a:ea typeface="Vidaloka"/>
                <a:cs typeface="Vidaloka"/>
                <a:sym typeface="Vidaloka"/>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46" name="Shape 46"/>
        <p:cNvGrpSpPr/>
        <p:nvPr/>
      </p:nvGrpSpPr>
      <p:grpSpPr>
        <a:xfrm>
          <a:off x="0" y="0"/>
          <a:ext cx="0" cy="0"/>
          <a:chOff x="0" y="0"/>
          <a:chExt cx="0" cy="0"/>
        </a:xfrm>
      </p:grpSpPr>
      <p:sp>
        <p:nvSpPr>
          <p:cNvPr id="47" name="Google Shape;47;p11"/>
          <p:cNvSpPr txBox="1"/>
          <p:nvPr>
            <p:ph idx="1" type="body"/>
          </p:nvPr>
        </p:nvSpPr>
        <p:spPr>
          <a:xfrm>
            <a:off x="1381250" y="1616470"/>
            <a:ext cx="6809700" cy="3112200"/>
          </a:xfrm>
          <a:prstGeom prst="rect">
            <a:avLst/>
          </a:prstGeom>
          <a:noFill/>
          <a:ln>
            <a:noFill/>
          </a:ln>
        </p:spPr>
        <p:txBody>
          <a:bodyPr anchorCtr="0" anchor="t" bIns="91425" lIns="91425" spcFirstLastPara="1" rIns="91425" wrap="square" tIns="91425">
            <a:noAutofit/>
          </a:bodyPr>
          <a:lstStyle>
            <a:lvl1pPr indent="-381000" lvl="0" marL="4572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indent="-355600" lvl="1" marL="9144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indent="-355600" lvl="2" marL="1371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indent="-342900" lvl="3" marL="18288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indent="-342900" lvl="4" marL="22860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indent="-342900" lvl="5" marL="27432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indent="-342900" lvl="6" marL="32004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indent="-342900" lvl="7" marL="36576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indent="-342900" lvl="8" marL="41148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p:txBody>
      </p:sp>
      <p:sp>
        <p:nvSpPr>
          <p:cNvPr id="48" name="Google Shape;48;p11"/>
          <p:cNvSpPr txBox="1"/>
          <p:nvPr>
            <p:ph type="title"/>
          </p:nvPr>
        </p:nvSpPr>
        <p:spPr>
          <a:xfrm>
            <a:off x="1381250" y="937117"/>
            <a:ext cx="6809700" cy="4356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2000"/>
              <a:buFont typeface="Lora"/>
              <a:buNone/>
              <a:defRPr b="1" sz="2000">
                <a:latin typeface="Lora"/>
                <a:ea typeface="Lora"/>
                <a:cs typeface="Lora"/>
                <a:sym typeface="Lora"/>
              </a:defRPr>
            </a:lvl1pPr>
            <a:lvl2pPr lvl="1" rtl="0">
              <a:spcBef>
                <a:spcPts val="0"/>
              </a:spcBef>
              <a:spcAft>
                <a:spcPts val="0"/>
              </a:spcAft>
              <a:buSzPts val="2000"/>
              <a:buFont typeface="Lora"/>
              <a:buNone/>
              <a:defRPr b="1" sz="2000">
                <a:latin typeface="Lora"/>
                <a:ea typeface="Lora"/>
                <a:cs typeface="Lora"/>
                <a:sym typeface="Lora"/>
              </a:defRPr>
            </a:lvl2pPr>
            <a:lvl3pPr lvl="2" rtl="0">
              <a:spcBef>
                <a:spcPts val="0"/>
              </a:spcBef>
              <a:spcAft>
                <a:spcPts val="0"/>
              </a:spcAft>
              <a:buSzPts val="2000"/>
              <a:buFont typeface="Lora"/>
              <a:buNone/>
              <a:defRPr b="1" sz="2000">
                <a:latin typeface="Lora"/>
                <a:ea typeface="Lora"/>
                <a:cs typeface="Lora"/>
                <a:sym typeface="Lora"/>
              </a:defRPr>
            </a:lvl3pPr>
            <a:lvl4pPr lvl="3" rtl="0">
              <a:spcBef>
                <a:spcPts val="0"/>
              </a:spcBef>
              <a:spcAft>
                <a:spcPts val="0"/>
              </a:spcAft>
              <a:buSzPts val="2000"/>
              <a:buFont typeface="Lora"/>
              <a:buNone/>
              <a:defRPr b="1" sz="2000">
                <a:latin typeface="Lora"/>
                <a:ea typeface="Lora"/>
                <a:cs typeface="Lora"/>
                <a:sym typeface="Lora"/>
              </a:defRPr>
            </a:lvl4pPr>
            <a:lvl5pPr lvl="4" rtl="0">
              <a:spcBef>
                <a:spcPts val="0"/>
              </a:spcBef>
              <a:spcAft>
                <a:spcPts val="0"/>
              </a:spcAft>
              <a:buSzPts val="2000"/>
              <a:buFont typeface="Lora"/>
              <a:buNone/>
              <a:defRPr b="1" sz="2000">
                <a:latin typeface="Lora"/>
                <a:ea typeface="Lora"/>
                <a:cs typeface="Lora"/>
                <a:sym typeface="Lora"/>
              </a:defRPr>
            </a:lvl5pPr>
            <a:lvl6pPr lvl="5" rtl="0">
              <a:spcBef>
                <a:spcPts val="0"/>
              </a:spcBef>
              <a:spcAft>
                <a:spcPts val="0"/>
              </a:spcAft>
              <a:buSzPts val="2000"/>
              <a:buFont typeface="Lora"/>
              <a:buNone/>
              <a:defRPr b="1" sz="2000">
                <a:latin typeface="Lora"/>
                <a:ea typeface="Lora"/>
                <a:cs typeface="Lora"/>
                <a:sym typeface="Lora"/>
              </a:defRPr>
            </a:lvl6pPr>
            <a:lvl7pPr lvl="6" rtl="0">
              <a:spcBef>
                <a:spcPts val="0"/>
              </a:spcBef>
              <a:spcAft>
                <a:spcPts val="0"/>
              </a:spcAft>
              <a:buSzPts val="2000"/>
              <a:buFont typeface="Lora"/>
              <a:buNone/>
              <a:defRPr b="1" sz="2000">
                <a:latin typeface="Lora"/>
                <a:ea typeface="Lora"/>
                <a:cs typeface="Lora"/>
                <a:sym typeface="Lora"/>
              </a:defRPr>
            </a:lvl7pPr>
            <a:lvl8pPr lvl="7" rtl="0">
              <a:spcBef>
                <a:spcPts val="0"/>
              </a:spcBef>
              <a:spcAft>
                <a:spcPts val="0"/>
              </a:spcAft>
              <a:buSzPts val="2000"/>
              <a:buFont typeface="Lora"/>
              <a:buNone/>
              <a:defRPr b="1" sz="2000">
                <a:latin typeface="Lora"/>
                <a:ea typeface="Lora"/>
                <a:cs typeface="Lora"/>
                <a:sym typeface="Lora"/>
              </a:defRPr>
            </a:lvl8pPr>
            <a:lvl9pPr lvl="8" rtl="0">
              <a:spcBef>
                <a:spcPts val="0"/>
              </a:spcBef>
              <a:spcAft>
                <a:spcPts val="0"/>
              </a:spcAft>
              <a:buSzPts val="2000"/>
              <a:buFont typeface="Lora"/>
              <a:buNone/>
              <a:defRPr b="1" sz="2000">
                <a:latin typeface="Lora"/>
                <a:ea typeface="Lora"/>
                <a:cs typeface="Lora"/>
                <a:sym typeface="Lora"/>
              </a:defRPr>
            </a:lvl9pPr>
          </a:lstStyle>
          <a:p/>
        </p:txBody>
      </p:sp>
      <p:sp>
        <p:nvSpPr>
          <p:cNvPr id="49" name="Google Shape;49;p11"/>
          <p:cNvSpPr txBox="1"/>
          <p:nvPr>
            <p:ph idx="12" type="sldNum"/>
          </p:nvPr>
        </p:nvSpPr>
        <p:spPr>
          <a:xfrm>
            <a:off x="8543227" y="4749851"/>
            <a:ext cx="548700" cy="393600"/>
          </a:xfrm>
          <a:prstGeom prst="rect">
            <a:avLst/>
          </a:prstGeom>
          <a:noFill/>
          <a:ln>
            <a:noFill/>
          </a:ln>
        </p:spPr>
        <p:txBody>
          <a:bodyPr anchorCtr="0" anchor="t" bIns="91425" lIns="91425" spcFirstLastPara="1" rIns="91425" wrap="square" tIns="91425">
            <a:noAutofit/>
          </a:bodyPr>
          <a:lstStyle>
            <a:lvl1pPr lvl="0" rtl="0" algn="r">
              <a:buNone/>
              <a:defRPr sz="1000">
                <a:solidFill>
                  <a:srgbClr val="1D1D1B"/>
                </a:solidFill>
                <a:latin typeface="Lora"/>
                <a:ea typeface="Lora"/>
                <a:cs typeface="Lora"/>
                <a:sym typeface="Lora"/>
              </a:defRPr>
            </a:lvl1pPr>
            <a:lvl2pPr lvl="1" rtl="0" algn="r">
              <a:buNone/>
              <a:defRPr sz="1000">
                <a:solidFill>
                  <a:srgbClr val="1D1D1B"/>
                </a:solidFill>
                <a:latin typeface="Lora"/>
                <a:ea typeface="Lora"/>
                <a:cs typeface="Lora"/>
                <a:sym typeface="Lora"/>
              </a:defRPr>
            </a:lvl2pPr>
            <a:lvl3pPr lvl="2" rtl="0" algn="r">
              <a:buNone/>
              <a:defRPr sz="1000">
                <a:solidFill>
                  <a:srgbClr val="1D1D1B"/>
                </a:solidFill>
                <a:latin typeface="Lora"/>
                <a:ea typeface="Lora"/>
                <a:cs typeface="Lora"/>
                <a:sym typeface="Lora"/>
              </a:defRPr>
            </a:lvl3pPr>
            <a:lvl4pPr lvl="3" rtl="0" algn="r">
              <a:buNone/>
              <a:defRPr sz="1000">
                <a:solidFill>
                  <a:srgbClr val="1D1D1B"/>
                </a:solidFill>
                <a:latin typeface="Lora"/>
                <a:ea typeface="Lora"/>
                <a:cs typeface="Lora"/>
                <a:sym typeface="Lora"/>
              </a:defRPr>
            </a:lvl4pPr>
            <a:lvl5pPr lvl="4" rtl="0" algn="r">
              <a:buNone/>
              <a:defRPr sz="1000">
                <a:solidFill>
                  <a:srgbClr val="1D1D1B"/>
                </a:solidFill>
                <a:latin typeface="Lora"/>
                <a:ea typeface="Lora"/>
                <a:cs typeface="Lora"/>
                <a:sym typeface="Lora"/>
              </a:defRPr>
            </a:lvl5pPr>
            <a:lvl6pPr lvl="5" rtl="0" algn="r">
              <a:buNone/>
              <a:defRPr sz="1000">
                <a:solidFill>
                  <a:srgbClr val="1D1D1B"/>
                </a:solidFill>
                <a:latin typeface="Lora"/>
                <a:ea typeface="Lora"/>
                <a:cs typeface="Lora"/>
                <a:sym typeface="Lora"/>
              </a:defRPr>
            </a:lvl6pPr>
            <a:lvl7pPr lvl="6" rtl="0" algn="r">
              <a:buNone/>
              <a:defRPr sz="1000">
                <a:solidFill>
                  <a:srgbClr val="1D1D1B"/>
                </a:solidFill>
                <a:latin typeface="Lora"/>
                <a:ea typeface="Lora"/>
                <a:cs typeface="Lora"/>
                <a:sym typeface="Lora"/>
              </a:defRPr>
            </a:lvl7pPr>
            <a:lvl8pPr lvl="7" rtl="0" algn="r">
              <a:buNone/>
              <a:defRPr sz="1000">
                <a:solidFill>
                  <a:srgbClr val="1D1D1B"/>
                </a:solidFill>
                <a:latin typeface="Lora"/>
                <a:ea typeface="Lora"/>
                <a:cs typeface="Lora"/>
                <a:sym typeface="Lora"/>
              </a:defRPr>
            </a:lvl8pPr>
            <a:lvl9pPr lvl="8" rtl="0" algn="r">
              <a:buNone/>
              <a:defRPr sz="1000">
                <a:solidFill>
                  <a:srgbClr val="1D1D1B"/>
                </a:solidFill>
                <a:latin typeface="Lora"/>
                <a:ea typeface="Lora"/>
                <a:cs typeface="Lora"/>
                <a:sym typeface="Lor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noFill/>
      </p:bgPr>
    </p:bg>
    <p:spTree>
      <p:nvGrpSpPr>
        <p:cNvPr id="108" name="Shape 108"/>
        <p:cNvGrpSpPr/>
        <p:nvPr/>
      </p:nvGrpSpPr>
      <p:grpSpPr>
        <a:xfrm>
          <a:off x="0" y="0"/>
          <a:ext cx="0" cy="0"/>
          <a:chOff x="0" y="0"/>
          <a:chExt cx="0" cy="0"/>
        </a:xfrm>
      </p:grpSpPr>
      <p:sp>
        <p:nvSpPr>
          <p:cNvPr id="109" name="Google Shape;109;p22"/>
          <p:cNvSpPr txBox="1"/>
          <p:nvPr>
            <p:ph type="title"/>
          </p:nvPr>
        </p:nvSpPr>
        <p:spPr>
          <a:xfrm>
            <a:off x="2430350" y="206000"/>
            <a:ext cx="4283400" cy="8574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chemeClr val="dk1"/>
              </a:buClr>
              <a:buSzPts val="1600"/>
              <a:buFont typeface="Montserrat"/>
              <a:buNone/>
              <a:defRPr b="1" sz="1600">
                <a:solidFill>
                  <a:schemeClr val="dk1"/>
                </a:solidFill>
                <a:latin typeface="Montserrat"/>
                <a:ea typeface="Montserrat"/>
                <a:cs typeface="Montserrat"/>
                <a:sym typeface="Montserrat"/>
              </a:defRPr>
            </a:lvl1pPr>
            <a:lvl2pPr lvl="1" rtl="0" algn="ctr">
              <a:spcBef>
                <a:spcPts val="0"/>
              </a:spcBef>
              <a:spcAft>
                <a:spcPts val="0"/>
              </a:spcAft>
              <a:buClr>
                <a:schemeClr val="dk1"/>
              </a:buClr>
              <a:buSzPts val="1600"/>
              <a:buFont typeface="Montserrat"/>
              <a:buNone/>
              <a:defRPr b="1" sz="1600">
                <a:solidFill>
                  <a:schemeClr val="dk1"/>
                </a:solidFill>
                <a:latin typeface="Montserrat"/>
                <a:ea typeface="Montserrat"/>
                <a:cs typeface="Montserrat"/>
                <a:sym typeface="Montserrat"/>
              </a:defRPr>
            </a:lvl2pPr>
            <a:lvl3pPr lvl="2" rtl="0" algn="ctr">
              <a:spcBef>
                <a:spcPts val="0"/>
              </a:spcBef>
              <a:spcAft>
                <a:spcPts val="0"/>
              </a:spcAft>
              <a:buClr>
                <a:schemeClr val="dk1"/>
              </a:buClr>
              <a:buSzPts val="1600"/>
              <a:buFont typeface="Montserrat"/>
              <a:buNone/>
              <a:defRPr b="1" sz="1600">
                <a:solidFill>
                  <a:schemeClr val="dk1"/>
                </a:solidFill>
                <a:latin typeface="Montserrat"/>
                <a:ea typeface="Montserrat"/>
                <a:cs typeface="Montserrat"/>
                <a:sym typeface="Montserrat"/>
              </a:defRPr>
            </a:lvl3pPr>
            <a:lvl4pPr lvl="3" rtl="0" algn="ctr">
              <a:spcBef>
                <a:spcPts val="0"/>
              </a:spcBef>
              <a:spcAft>
                <a:spcPts val="0"/>
              </a:spcAft>
              <a:buClr>
                <a:schemeClr val="dk1"/>
              </a:buClr>
              <a:buSzPts val="1600"/>
              <a:buFont typeface="Montserrat"/>
              <a:buNone/>
              <a:defRPr b="1" sz="1600">
                <a:solidFill>
                  <a:schemeClr val="dk1"/>
                </a:solidFill>
                <a:latin typeface="Montserrat"/>
                <a:ea typeface="Montserrat"/>
                <a:cs typeface="Montserrat"/>
                <a:sym typeface="Montserrat"/>
              </a:defRPr>
            </a:lvl4pPr>
            <a:lvl5pPr lvl="4" rtl="0" algn="ctr">
              <a:spcBef>
                <a:spcPts val="0"/>
              </a:spcBef>
              <a:spcAft>
                <a:spcPts val="0"/>
              </a:spcAft>
              <a:buClr>
                <a:schemeClr val="dk1"/>
              </a:buClr>
              <a:buSzPts val="1600"/>
              <a:buFont typeface="Montserrat"/>
              <a:buNone/>
              <a:defRPr b="1" sz="1600">
                <a:solidFill>
                  <a:schemeClr val="dk1"/>
                </a:solidFill>
                <a:latin typeface="Montserrat"/>
                <a:ea typeface="Montserrat"/>
                <a:cs typeface="Montserrat"/>
                <a:sym typeface="Montserrat"/>
              </a:defRPr>
            </a:lvl5pPr>
            <a:lvl6pPr lvl="5" rtl="0" algn="ctr">
              <a:spcBef>
                <a:spcPts val="0"/>
              </a:spcBef>
              <a:spcAft>
                <a:spcPts val="0"/>
              </a:spcAft>
              <a:buClr>
                <a:schemeClr val="dk1"/>
              </a:buClr>
              <a:buSzPts val="1600"/>
              <a:buFont typeface="Montserrat"/>
              <a:buNone/>
              <a:defRPr b="1" sz="1600">
                <a:solidFill>
                  <a:schemeClr val="dk1"/>
                </a:solidFill>
                <a:latin typeface="Montserrat"/>
                <a:ea typeface="Montserrat"/>
                <a:cs typeface="Montserrat"/>
                <a:sym typeface="Montserrat"/>
              </a:defRPr>
            </a:lvl6pPr>
            <a:lvl7pPr lvl="6" rtl="0" algn="ctr">
              <a:spcBef>
                <a:spcPts val="0"/>
              </a:spcBef>
              <a:spcAft>
                <a:spcPts val="0"/>
              </a:spcAft>
              <a:buClr>
                <a:schemeClr val="dk1"/>
              </a:buClr>
              <a:buSzPts val="1600"/>
              <a:buFont typeface="Montserrat"/>
              <a:buNone/>
              <a:defRPr b="1" sz="1600">
                <a:solidFill>
                  <a:schemeClr val="dk1"/>
                </a:solidFill>
                <a:latin typeface="Montserrat"/>
                <a:ea typeface="Montserrat"/>
                <a:cs typeface="Montserrat"/>
                <a:sym typeface="Montserrat"/>
              </a:defRPr>
            </a:lvl7pPr>
            <a:lvl8pPr lvl="7" rtl="0" algn="ctr">
              <a:spcBef>
                <a:spcPts val="0"/>
              </a:spcBef>
              <a:spcAft>
                <a:spcPts val="0"/>
              </a:spcAft>
              <a:buClr>
                <a:schemeClr val="dk1"/>
              </a:buClr>
              <a:buSzPts val="1600"/>
              <a:buFont typeface="Montserrat"/>
              <a:buNone/>
              <a:defRPr b="1" sz="1600">
                <a:solidFill>
                  <a:schemeClr val="dk1"/>
                </a:solidFill>
                <a:latin typeface="Montserrat"/>
                <a:ea typeface="Montserrat"/>
                <a:cs typeface="Montserrat"/>
                <a:sym typeface="Montserrat"/>
              </a:defRPr>
            </a:lvl8pPr>
            <a:lvl9pPr lvl="8" rtl="0" algn="ctr">
              <a:spcBef>
                <a:spcPts val="0"/>
              </a:spcBef>
              <a:spcAft>
                <a:spcPts val="0"/>
              </a:spcAft>
              <a:buClr>
                <a:schemeClr val="dk1"/>
              </a:buClr>
              <a:buSzPts val="1600"/>
              <a:buFont typeface="Montserrat"/>
              <a:buNone/>
              <a:defRPr b="1" sz="1600">
                <a:solidFill>
                  <a:schemeClr val="dk1"/>
                </a:solidFill>
                <a:latin typeface="Montserrat"/>
                <a:ea typeface="Montserrat"/>
                <a:cs typeface="Montserrat"/>
                <a:sym typeface="Montserrat"/>
              </a:defRPr>
            </a:lvl9pPr>
          </a:lstStyle>
          <a:p/>
        </p:txBody>
      </p:sp>
      <p:sp>
        <p:nvSpPr>
          <p:cNvPr id="110" name="Google Shape;110;p22"/>
          <p:cNvSpPr txBox="1"/>
          <p:nvPr>
            <p:ph idx="1" type="body"/>
          </p:nvPr>
        </p:nvSpPr>
        <p:spPr>
          <a:xfrm>
            <a:off x="617100" y="1269863"/>
            <a:ext cx="7909800" cy="3215400"/>
          </a:xfrm>
          <a:prstGeom prst="rect">
            <a:avLst/>
          </a:prstGeom>
          <a:noFill/>
          <a:ln>
            <a:noFill/>
          </a:ln>
        </p:spPr>
        <p:txBody>
          <a:bodyPr anchorCtr="0" anchor="t" bIns="91425" lIns="91425" spcFirstLastPara="1" rIns="91425" wrap="square" tIns="91425">
            <a:noAutofit/>
          </a:bodyPr>
          <a:lstStyle>
            <a:lvl1pPr indent="-381000" lvl="0" marL="457200" rtl="0">
              <a:lnSpc>
                <a:spcPct val="115000"/>
              </a:lnSpc>
              <a:spcBef>
                <a:spcPts val="600"/>
              </a:spcBef>
              <a:spcAft>
                <a:spcPts val="0"/>
              </a:spcAft>
              <a:buClr>
                <a:schemeClr val="accent3"/>
              </a:buClr>
              <a:buSzPts val="2400"/>
              <a:buFont typeface="PT Serif"/>
              <a:buChar char="○"/>
              <a:defRPr sz="2400">
                <a:solidFill>
                  <a:schemeClr val="dk1"/>
                </a:solidFill>
                <a:latin typeface="PT Serif"/>
                <a:ea typeface="PT Serif"/>
                <a:cs typeface="PT Serif"/>
                <a:sym typeface="PT Serif"/>
              </a:defRPr>
            </a:lvl1pPr>
            <a:lvl2pPr indent="-381000" lvl="1" marL="914400" rtl="0">
              <a:lnSpc>
                <a:spcPct val="115000"/>
              </a:lnSpc>
              <a:spcBef>
                <a:spcPts val="0"/>
              </a:spcBef>
              <a:spcAft>
                <a:spcPts val="0"/>
              </a:spcAft>
              <a:buClr>
                <a:schemeClr val="accent3"/>
              </a:buClr>
              <a:buSzPts val="2400"/>
              <a:buFont typeface="PT Serif"/>
              <a:buChar char="□"/>
              <a:defRPr sz="2400">
                <a:solidFill>
                  <a:schemeClr val="dk1"/>
                </a:solidFill>
                <a:latin typeface="PT Serif"/>
                <a:ea typeface="PT Serif"/>
                <a:cs typeface="PT Serif"/>
                <a:sym typeface="PT Serif"/>
              </a:defRPr>
            </a:lvl2pPr>
            <a:lvl3pPr indent="-381000" lvl="2" marL="1371600" rtl="0">
              <a:lnSpc>
                <a:spcPct val="115000"/>
              </a:lnSpc>
              <a:spcBef>
                <a:spcPts val="0"/>
              </a:spcBef>
              <a:spcAft>
                <a:spcPts val="0"/>
              </a:spcAft>
              <a:buClr>
                <a:schemeClr val="accent3"/>
              </a:buClr>
              <a:buSzPts val="2400"/>
              <a:buFont typeface="PT Serif"/>
              <a:buChar char="○"/>
              <a:defRPr sz="2400">
                <a:solidFill>
                  <a:schemeClr val="dk1"/>
                </a:solidFill>
                <a:latin typeface="PT Serif"/>
                <a:ea typeface="PT Serif"/>
                <a:cs typeface="PT Serif"/>
                <a:sym typeface="PT Serif"/>
              </a:defRPr>
            </a:lvl3pPr>
            <a:lvl4pPr indent="-381000" lvl="3" marL="1828800" rtl="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4pPr>
            <a:lvl5pPr indent="-381000" lvl="4" marL="2286000" rtl="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5pPr>
            <a:lvl6pPr indent="-381000" lvl="5" marL="2743200" rtl="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6pPr>
            <a:lvl7pPr indent="-381000" lvl="6" marL="3200400" rtl="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7pPr>
            <a:lvl8pPr indent="-381000" lvl="7" marL="3657600" rtl="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8pPr>
            <a:lvl9pPr indent="-381000" lvl="8" marL="4114800" rtl="0">
              <a:lnSpc>
                <a:spcPct val="115000"/>
              </a:lnSpc>
              <a:spcBef>
                <a:spcPts val="0"/>
              </a:spcBef>
              <a:spcAft>
                <a:spcPts val="0"/>
              </a:spcAft>
              <a:buClr>
                <a:schemeClr val="dk1"/>
              </a:buClr>
              <a:buSzPts val="2400"/>
              <a:buFont typeface="PT Serif"/>
              <a:buChar char="■"/>
              <a:defRPr sz="2400">
                <a:solidFill>
                  <a:schemeClr val="dk1"/>
                </a:solidFill>
                <a:latin typeface="PT Serif"/>
                <a:ea typeface="PT Serif"/>
                <a:cs typeface="PT Serif"/>
                <a:sym typeface="PT Serif"/>
              </a:defRPr>
            </a:lvl9pPr>
          </a:lstStyle>
          <a:p/>
        </p:txBody>
      </p:sp>
      <p:sp>
        <p:nvSpPr>
          <p:cNvPr id="111" name="Google Shape;111;p22"/>
          <p:cNvSpPr txBox="1"/>
          <p:nvPr>
            <p:ph idx="12" type="sldNum"/>
          </p:nvPr>
        </p:nvSpPr>
        <p:spPr>
          <a:xfrm>
            <a:off x="4297650" y="4749851"/>
            <a:ext cx="548700" cy="393600"/>
          </a:xfrm>
          <a:prstGeom prst="rect">
            <a:avLst/>
          </a:prstGeom>
          <a:noFill/>
          <a:ln>
            <a:noFill/>
          </a:ln>
        </p:spPr>
        <p:txBody>
          <a:bodyPr anchorCtr="0" anchor="t" bIns="91425" lIns="91425" spcFirstLastPara="1" rIns="91425" wrap="square" tIns="91425">
            <a:noAutofit/>
          </a:bodyPr>
          <a:lstStyle>
            <a:lvl1pPr lvl="0" rtl="0" algn="ctr">
              <a:buNone/>
              <a:defRPr sz="1300">
                <a:solidFill>
                  <a:schemeClr val="accent1"/>
                </a:solidFill>
                <a:latin typeface="PT Serif"/>
                <a:ea typeface="PT Serif"/>
                <a:cs typeface="PT Serif"/>
                <a:sym typeface="PT Serif"/>
              </a:defRPr>
            </a:lvl1pPr>
            <a:lvl2pPr lvl="1" rtl="0" algn="ctr">
              <a:buNone/>
              <a:defRPr sz="1300">
                <a:solidFill>
                  <a:schemeClr val="accent1"/>
                </a:solidFill>
                <a:latin typeface="PT Serif"/>
                <a:ea typeface="PT Serif"/>
                <a:cs typeface="PT Serif"/>
                <a:sym typeface="PT Serif"/>
              </a:defRPr>
            </a:lvl2pPr>
            <a:lvl3pPr lvl="2" rtl="0" algn="ctr">
              <a:buNone/>
              <a:defRPr sz="1300">
                <a:solidFill>
                  <a:schemeClr val="accent1"/>
                </a:solidFill>
                <a:latin typeface="PT Serif"/>
                <a:ea typeface="PT Serif"/>
                <a:cs typeface="PT Serif"/>
                <a:sym typeface="PT Serif"/>
              </a:defRPr>
            </a:lvl3pPr>
            <a:lvl4pPr lvl="3" rtl="0" algn="ctr">
              <a:buNone/>
              <a:defRPr sz="1300">
                <a:solidFill>
                  <a:schemeClr val="accent1"/>
                </a:solidFill>
                <a:latin typeface="PT Serif"/>
                <a:ea typeface="PT Serif"/>
                <a:cs typeface="PT Serif"/>
                <a:sym typeface="PT Serif"/>
              </a:defRPr>
            </a:lvl4pPr>
            <a:lvl5pPr lvl="4" rtl="0" algn="ctr">
              <a:buNone/>
              <a:defRPr sz="1300">
                <a:solidFill>
                  <a:schemeClr val="accent1"/>
                </a:solidFill>
                <a:latin typeface="PT Serif"/>
                <a:ea typeface="PT Serif"/>
                <a:cs typeface="PT Serif"/>
                <a:sym typeface="PT Serif"/>
              </a:defRPr>
            </a:lvl5pPr>
            <a:lvl6pPr lvl="5" rtl="0" algn="ctr">
              <a:buNone/>
              <a:defRPr sz="1300">
                <a:solidFill>
                  <a:schemeClr val="accent1"/>
                </a:solidFill>
                <a:latin typeface="PT Serif"/>
                <a:ea typeface="PT Serif"/>
                <a:cs typeface="PT Serif"/>
                <a:sym typeface="PT Serif"/>
              </a:defRPr>
            </a:lvl6pPr>
            <a:lvl7pPr lvl="6" rtl="0" algn="ctr">
              <a:buNone/>
              <a:defRPr sz="1300">
                <a:solidFill>
                  <a:schemeClr val="accent1"/>
                </a:solidFill>
                <a:latin typeface="PT Serif"/>
                <a:ea typeface="PT Serif"/>
                <a:cs typeface="PT Serif"/>
                <a:sym typeface="PT Serif"/>
              </a:defRPr>
            </a:lvl7pPr>
            <a:lvl8pPr lvl="7" rtl="0" algn="ctr">
              <a:buNone/>
              <a:defRPr sz="1300">
                <a:solidFill>
                  <a:schemeClr val="accent1"/>
                </a:solidFill>
                <a:latin typeface="PT Serif"/>
                <a:ea typeface="PT Serif"/>
                <a:cs typeface="PT Serif"/>
                <a:sym typeface="PT Serif"/>
              </a:defRPr>
            </a:lvl8pPr>
            <a:lvl9pPr lvl="8" rtl="0" algn="ctr">
              <a:buNone/>
              <a:defRPr sz="1300">
                <a:solidFill>
                  <a:schemeClr val="accent1"/>
                </a:solidFill>
                <a:latin typeface="PT Serif"/>
                <a:ea typeface="PT Serif"/>
                <a:cs typeface="PT Serif"/>
                <a:sym typeface="PT Serif"/>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0.xml"/><Relationship Id="rId3" Type="http://schemas.openxmlformats.org/officeDocument/2006/relationships/image" Target="../media/image10.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5C"/>
        </a:solidFill>
      </p:bgPr>
    </p:bg>
    <p:spTree>
      <p:nvGrpSpPr>
        <p:cNvPr id="161" name="Shape 161"/>
        <p:cNvGrpSpPr/>
        <p:nvPr/>
      </p:nvGrpSpPr>
      <p:grpSpPr>
        <a:xfrm>
          <a:off x="0" y="0"/>
          <a:ext cx="0" cy="0"/>
          <a:chOff x="0" y="0"/>
          <a:chExt cx="0" cy="0"/>
        </a:xfrm>
      </p:grpSpPr>
      <p:sp>
        <p:nvSpPr>
          <p:cNvPr id="162" name="Google Shape;162;p32"/>
          <p:cNvSpPr txBox="1"/>
          <p:nvPr>
            <p:ph idx="4294967295" type="ctrTitle"/>
          </p:nvPr>
        </p:nvSpPr>
        <p:spPr>
          <a:xfrm>
            <a:off x="627600" y="2007428"/>
            <a:ext cx="7888800" cy="1399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Source Sans Pro"/>
                <a:ea typeface="Source Sans Pro"/>
                <a:cs typeface="Source Sans Pro"/>
                <a:sym typeface="Source Sans Pro"/>
              </a:rPr>
              <a:t>DAVENPORT INSTITUTE</a:t>
            </a:r>
            <a:endParaRPr sz="3600">
              <a:solidFill>
                <a:srgbClr val="FFFFFF"/>
              </a:solidFill>
              <a:latin typeface="Source Sans Pro"/>
              <a:ea typeface="Source Sans Pro"/>
              <a:cs typeface="Source Sans Pro"/>
              <a:sym typeface="Source Sans Pro"/>
            </a:endParaRPr>
          </a:p>
          <a:p>
            <a:pPr indent="0" lvl="0" marL="0" rtl="0" algn="l">
              <a:spcBef>
                <a:spcPts val="0"/>
              </a:spcBef>
              <a:spcAft>
                <a:spcPts val="0"/>
              </a:spcAft>
              <a:buNone/>
            </a:pPr>
            <a:r>
              <a:rPr lang="en" sz="3600">
                <a:solidFill>
                  <a:srgbClr val="FFFFFF"/>
                </a:solidFill>
                <a:latin typeface="PT Serif"/>
                <a:ea typeface="PT Serif"/>
                <a:cs typeface="PT Serif"/>
                <a:sym typeface="PT Serif"/>
              </a:rPr>
              <a:t>The Dialogue between Local Government &amp; the Community</a:t>
            </a:r>
            <a:endParaRPr sz="3600">
              <a:solidFill>
                <a:srgbClr val="FFFFFF"/>
              </a:solidFill>
              <a:latin typeface="PT Serif"/>
              <a:ea typeface="PT Serif"/>
              <a:cs typeface="PT Serif"/>
              <a:sym typeface="PT Serif"/>
            </a:endParaRPr>
          </a:p>
        </p:txBody>
      </p:sp>
      <p:sp>
        <p:nvSpPr>
          <p:cNvPr id="163" name="Google Shape;163;p32"/>
          <p:cNvSpPr txBox="1"/>
          <p:nvPr>
            <p:ph idx="4294967295" type="ctrTitle"/>
          </p:nvPr>
        </p:nvSpPr>
        <p:spPr>
          <a:xfrm>
            <a:off x="712175" y="3810596"/>
            <a:ext cx="7888800" cy="801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0" i="1" lang="en" sz="2400">
                <a:solidFill>
                  <a:srgbClr val="FFFFFF"/>
                </a:solidFill>
                <a:latin typeface="PT Serif"/>
                <a:ea typeface="PT Serif"/>
                <a:cs typeface="PT Serif"/>
                <a:sym typeface="PT Serif"/>
              </a:rPr>
              <a:t>Pooja Di Giovanna, Assistant Director</a:t>
            </a:r>
            <a:endParaRPr b="0" i="1" sz="2400">
              <a:solidFill>
                <a:srgbClr val="FFFFFF"/>
              </a:solidFill>
              <a:latin typeface="PT Serif"/>
              <a:ea typeface="PT Serif"/>
              <a:cs typeface="PT Serif"/>
              <a:sym typeface="PT Serif"/>
            </a:endParaRPr>
          </a:p>
        </p:txBody>
      </p:sp>
      <p:pic>
        <p:nvPicPr>
          <p:cNvPr id="164" name="Google Shape;164;p32"/>
          <p:cNvPicPr preferRelativeResize="0"/>
          <p:nvPr/>
        </p:nvPicPr>
        <p:blipFill>
          <a:blip r:embed="rId3">
            <a:alphaModFix/>
          </a:blip>
          <a:stretch>
            <a:fillRect/>
          </a:stretch>
        </p:blipFill>
        <p:spPr>
          <a:xfrm>
            <a:off x="6305542" y="3810592"/>
            <a:ext cx="2501375" cy="833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27" name="Shape 227"/>
        <p:cNvGrpSpPr/>
        <p:nvPr/>
      </p:nvGrpSpPr>
      <p:grpSpPr>
        <a:xfrm>
          <a:off x="0" y="0"/>
          <a:ext cx="0" cy="0"/>
          <a:chOff x="0" y="0"/>
          <a:chExt cx="0" cy="0"/>
        </a:xfrm>
      </p:grpSpPr>
      <p:sp>
        <p:nvSpPr>
          <p:cNvPr id="228" name="Google Shape;228;p41"/>
          <p:cNvSpPr txBox="1"/>
          <p:nvPr>
            <p:ph type="title"/>
          </p:nvPr>
        </p:nvSpPr>
        <p:spPr>
          <a:xfrm>
            <a:off x="2318100" y="113175"/>
            <a:ext cx="45078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Source Sans Pro"/>
                <a:ea typeface="Source Sans Pro"/>
                <a:cs typeface="Source Sans Pro"/>
                <a:sym typeface="Source Sans Pro"/>
              </a:rPr>
              <a:t>The Foundations of Public Engagement </a:t>
            </a:r>
            <a:endParaRPr sz="2000">
              <a:latin typeface="Source Sans Pro"/>
              <a:ea typeface="Source Sans Pro"/>
              <a:cs typeface="Source Sans Pro"/>
              <a:sym typeface="Source Sans Pro"/>
            </a:endParaRPr>
          </a:p>
        </p:txBody>
      </p:sp>
      <p:sp>
        <p:nvSpPr>
          <p:cNvPr id="229" name="Google Shape;229;p41"/>
          <p:cNvSpPr/>
          <p:nvPr/>
        </p:nvSpPr>
        <p:spPr>
          <a:xfrm>
            <a:off x="383975" y="1604875"/>
            <a:ext cx="2004900" cy="1933800"/>
          </a:xfrm>
          <a:prstGeom prst="ellipse">
            <a:avLst/>
          </a:prstGeom>
          <a:solidFill>
            <a:srgbClr val="98CAE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solidFill>
                  <a:schemeClr val="lt2"/>
                </a:solidFill>
                <a:latin typeface="Lora"/>
                <a:ea typeface="Lora"/>
                <a:cs typeface="Lora"/>
                <a:sym typeface="Lora"/>
              </a:rPr>
              <a:t>Effective, dialogue focused public engagement</a:t>
            </a:r>
            <a:endParaRPr i="1">
              <a:solidFill>
                <a:schemeClr val="lt2"/>
              </a:solidFill>
              <a:latin typeface="Lora"/>
              <a:ea typeface="Lora"/>
              <a:cs typeface="Lora"/>
              <a:sym typeface="Lora"/>
            </a:endParaRPr>
          </a:p>
        </p:txBody>
      </p:sp>
      <p:sp>
        <p:nvSpPr>
          <p:cNvPr id="230" name="Google Shape;230;p41"/>
          <p:cNvSpPr/>
          <p:nvPr/>
        </p:nvSpPr>
        <p:spPr>
          <a:xfrm>
            <a:off x="6729624" y="1604875"/>
            <a:ext cx="2004900" cy="1933800"/>
          </a:xfrm>
          <a:prstGeom prst="ellipse">
            <a:avLst/>
          </a:prstGeom>
          <a:solidFill>
            <a:srgbClr val="00398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solidFill>
                  <a:schemeClr val="lt2"/>
                </a:solidFill>
                <a:latin typeface="Lora"/>
                <a:ea typeface="Lora"/>
                <a:cs typeface="Lora"/>
                <a:sym typeface="Lora"/>
              </a:rPr>
              <a:t>Strong Communities</a:t>
            </a:r>
            <a:endParaRPr i="1">
              <a:solidFill>
                <a:schemeClr val="lt2"/>
              </a:solidFill>
              <a:latin typeface="Lora"/>
              <a:ea typeface="Lora"/>
              <a:cs typeface="Lora"/>
              <a:sym typeface="Lora"/>
            </a:endParaRPr>
          </a:p>
        </p:txBody>
      </p:sp>
      <p:sp>
        <p:nvSpPr>
          <p:cNvPr id="231" name="Google Shape;231;p41"/>
          <p:cNvSpPr/>
          <p:nvPr/>
        </p:nvSpPr>
        <p:spPr>
          <a:xfrm>
            <a:off x="3556800" y="1604875"/>
            <a:ext cx="2004900" cy="1933800"/>
          </a:xfrm>
          <a:prstGeom prst="ellipse">
            <a:avLst/>
          </a:prstGeom>
          <a:solidFill>
            <a:srgbClr val="0078B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a:solidFill>
                  <a:schemeClr val="lt2"/>
                </a:solidFill>
                <a:latin typeface="Lora"/>
                <a:ea typeface="Lora"/>
                <a:cs typeface="Lora"/>
                <a:sym typeface="Lora"/>
              </a:rPr>
              <a:t>Trust Building </a:t>
            </a:r>
            <a:endParaRPr i="1">
              <a:solidFill>
                <a:schemeClr val="lt2"/>
              </a:solidFill>
              <a:latin typeface="Lora"/>
              <a:ea typeface="Lora"/>
              <a:cs typeface="Lora"/>
              <a:sym typeface="Lora"/>
            </a:endParaRPr>
          </a:p>
        </p:txBody>
      </p:sp>
      <p:cxnSp>
        <p:nvCxnSpPr>
          <p:cNvPr id="232" name="Google Shape;232;p41"/>
          <p:cNvCxnSpPr>
            <a:stCxn id="229" idx="6"/>
            <a:endCxn id="231" idx="2"/>
          </p:cNvCxnSpPr>
          <p:nvPr/>
        </p:nvCxnSpPr>
        <p:spPr>
          <a:xfrm>
            <a:off x="2388875" y="2571775"/>
            <a:ext cx="1167900" cy="0"/>
          </a:xfrm>
          <a:prstGeom prst="straightConnector1">
            <a:avLst/>
          </a:prstGeom>
          <a:noFill/>
          <a:ln cap="flat" cmpd="sng" w="9525">
            <a:solidFill>
              <a:srgbClr val="FF9F19"/>
            </a:solidFill>
            <a:prstDash val="solid"/>
            <a:round/>
            <a:headEnd len="med" w="med" type="oval"/>
            <a:tailEnd len="med" w="med" type="triangle"/>
          </a:ln>
        </p:spPr>
      </p:cxnSp>
      <p:cxnSp>
        <p:nvCxnSpPr>
          <p:cNvPr id="233" name="Google Shape;233;p41"/>
          <p:cNvCxnSpPr>
            <a:stCxn id="231" idx="6"/>
            <a:endCxn id="230" idx="2"/>
          </p:cNvCxnSpPr>
          <p:nvPr/>
        </p:nvCxnSpPr>
        <p:spPr>
          <a:xfrm>
            <a:off x="5561700" y="2571775"/>
            <a:ext cx="1167900" cy="0"/>
          </a:xfrm>
          <a:prstGeom prst="straightConnector1">
            <a:avLst/>
          </a:prstGeom>
          <a:noFill/>
          <a:ln cap="flat" cmpd="sng" w="9525">
            <a:solidFill>
              <a:srgbClr val="000000"/>
            </a:solidFill>
            <a:prstDash val="solid"/>
            <a:round/>
            <a:headEnd len="med" w="med" type="oval"/>
            <a:tailEnd len="med" w="med" type="triangle"/>
          </a:ln>
        </p:spPr>
      </p:cxnSp>
      <p:sp>
        <p:nvSpPr>
          <p:cNvPr id="234" name="Google Shape;234;p41"/>
          <p:cNvSpPr txBox="1"/>
          <p:nvPr>
            <p:ph idx="12" type="sldNum"/>
          </p:nvPr>
        </p:nvSpPr>
        <p:spPr>
          <a:xfrm>
            <a:off x="7382675" y="4749850"/>
            <a:ext cx="1799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000000"/>
                </a:solidFill>
                <a:latin typeface="Lora"/>
                <a:ea typeface="Lora"/>
                <a:cs typeface="Lora"/>
                <a:sym typeface="Lora"/>
              </a:rPr>
              <a:t>Davenport Institute | </a:t>
            </a:r>
            <a:fld id="{00000000-1234-1234-1234-123412341234}" type="slidenum">
              <a:rPr lang="en" sz="1000">
                <a:solidFill>
                  <a:srgbClr val="000000"/>
                </a:solidFill>
                <a:latin typeface="Lora"/>
                <a:ea typeface="Lora"/>
                <a:cs typeface="Lora"/>
                <a:sym typeface="Lora"/>
              </a:rPr>
              <a:t>‹#›</a:t>
            </a:fld>
            <a:endParaRPr sz="1000">
              <a:solidFill>
                <a:srgbClr val="000000"/>
              </a:solidFill>
              <a:latin typeface="Lora"/>
              <a:ea typeface="Lora"/>
              <a:cs typeface="Lora"/>
              <a:sym typeface="Lor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38" name="Shape 238"/>
        <p:cNvGrpSpPr/>
        <p:nvPr/>
      </p:nvGrpSpPr>
      <p:grpSpPr>
        <a:xfrm>
          <a:off x="0" y="0"/>
          <a:ext cx="0" cy="0"/>
          <a:chOff x="0" y="0"/>
          <a:chExt cx="0" cy="0"/>
        </a:xfrm>
      </p:grpSpPr>
      <p:sp>
        <p:nvSpPr>
          <p:cNvPr id="239" name="Google Shape;239;p42"/>
          <p:cNvSpPr txBox="1"/>
          <p:nvPr>
            <p:ph type="ctrTitle"/>
          </p:nvPr>
        </p:nvSpPr>
        <p:spPr>
          <a:xfrm>
            <a:off x="2600500" y="2345350"/>
            <a:ext cx="59316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Impact of the Pandemic</a:t>
            </a:r>
            <a:r>
              <a:rPr lang="en" sz="3500">
                <a:latin typeface="Source Sans Pro"/>
                <a:ea typeface="Source Sans Pro"/>
                <a:cs typeface="Source Sans Pro"/>
                <a:sym typeface="Source Sans Pro"/>
              </a:rPr>
              <a:t> on Public Engagement &amp; Dialogue</a:t>
            </a:r>
            <a:endParaRPr sz="3500">
              <a:latin typeface="Source Sans Pro"/>
              <a:ea typeface="Source Sans Pro"/>
              <a:cs typeface="Source Sans Pro"/>
              <a:sym typeface="Source Sans Pro"/>
            </a:endParaRPr>
          </a:p>
        </p:txBody>
      </p:sp>
      <p:sp>
        <p:nvSpPr>
          <p:cNvPr id="240" name="Google Shape;240;p42"/>
          <p:cNvSpPr txBox="1"/>
          <p:nvPr>
            <p:ph idx="12" type="sldNum"/>
          </p:nvPr>
        </p:nvSpPr>
        <p:spPr>
          <a:xfrm>
            <a:off x="7382675" y="4749850"/>
            <a:ext cx="17991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rgbClr val="000000"/>
                </a:solidFill>
                <a:latin typeface="Lora"/>
                <a:ea typeface="Lora"/>
                <a:cs typeface="Lora"/>
                <a:sym typeface="Lora"/>
              </a:rPr>
              <a:t>Davenport Institute | </a:t>
            </a:r>
            <a:fld id="{00000000-1234-1234-1234-123412341234}" type="slidenum">
              <a:rPr lang="en" sz="1000">
                <a:solidFill>
                  <a:srgbClr val="000000"/>
                </a:solidFill>
                <a:latin typeface="Lora"/>
                <a:ea typeface="Lora"/>
                <a:cs typeface="Lora"/>
                <a:sym typeface="Lora"/>
              </a:rPr>
              <a:t>‹#›</a:t>
            </a:fld>
            <a:endParaRPr sz="1000">
              <a:solidFill>
                <a:srgbClr val="000000"/>
              </a:solidFill>
              <a:latin typeface="Lora"/>
              <a:ea typeface="Lora"/>
              <a:cs typeface="Lora"/>
              <a:sym typeface="Lor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44" name="Shape 244"/>
        <p:cNvGrpSpPr/>
        <p:nvPr/>
      </p:nvGrpSpPr>
      <p:grpSpPr>
        <a:xfrm>
          <a:off x="0" y="0"/>
          <a:ext cx="0" cy="0"/>
          <a:chOff x="0" y="0"/>
          <a:chExt cx="0" cy="0"/>
        </a:xfrm>
      </p:grpSpPr>
      <p:sp>
        <p:nvSpPr>
          <p:cNvPr id="245" name="Google Shape;245;p43"/>
          <p:cNvSpPr txBox="1"/>
          <p:nvPr>
            <p:ph type="title"/>
          </p:nvPr>
        </p:nvSpPr>
        <p:spPr>
          <a:xfrm>
            <a:off x="2329725" y="113175"/>
            <a:ext cx="44895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Source Sans Pro"/>
                <a:ea typeface="Source Sans Pro"/>
                <a:cs typeface="Source Sans Pro"/>
                <a:sym typeface="Source Sans Pro"/>
              </a:rPr>
              <a:t>What Did We Gain?</a:t>
            </a:r>
            <a:endParaRPr sz="2400">
              <a:latin typeface="Source Sans Pro"/>
              <a:ea typeface="Source Sans Pro"/>
              <a:cs typeface="Source Sans Pro"/>
              <a:sym typeface="Source Sans Pro"/>
            </a:endParaRPr>
          </a:p>
        </p:txBody>
      </p:sp>
      <p:sp>
        <p:nvSpPr>
          <p:cNvPr id="246" name="Google Shape;246;p43"/>
          <p:cNvSpPr txBox="1"/>
          <p:nvPr>
            <p:ph idx="12" type="sldNum"/>
          </p:nvPr>
        </p:nvSpPr>
        <p:spPr>
          <a:xfrm>
            <a:off x="7382675" y="4749850"/>
            <a:ext cx="1799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000000"/>
                </a:solidFill>
                <a:latin typeface="Lora"/>
                <a:ea typeface="Lora"/>
                <a:cs typeface="Lora"/>
                <a:sym typeface="Lora"/>
              </a:rPr>
              <a:t>Davenport Institute | </a:t>
            </a:r>
            <a:fld id="{00000000-1234-1234-1234-123412341234}" type="slidenum">
              <a:rPr lang="en" sz="1000">
                <a:solidFill>
                  <a:srgbClr val="000000"/>
                </a:solidFill>
                <a:latin typeface="Lora"/>
                <a:ea typeface="Lora"/>
                <a:cs typeface="Lora"/>
                <a:sym typeface="Lora"/>
              </a:rPr>
              <a:t>‹#›</a:t>
            </a:fld>
            <a:endParaRPr sz="1000">
              <a:solidFill>
                <a:srgbClr val="000000"/>
              </a:solidFill>
              <a:latin typeface="Lora"/>
              <a:ea typeface="Lora"/>
              <a:cs typeface="Lora"/>
              <a:sym typeface="Lora"/>
            </a:endParaRPr>
          </a:p>
        </p:txBody>
      </p:sp>
      <p:sp>
        <p:nvSpPr>
          <p:cNvPr id="247" name="Google Shape;247;p43"/>
          <p:cNvSpPr txBox="1"/>
          <p:nvPr/>
        </p:nvSpPr>
        <p:spPr>
          <a:xfrm>
            <a:off x="277325" y="970575"/>
            <a:ext cx="4676700" cy="41250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SzPts val="1600"/>
              <a:buFont typeface="PT Serif"/>
              <a:buChar char="●"/>
            </a:pPr>
            <a:r>
              <a:rPr b="1" lang="en" sz="1600">
                <a:latin typeface="PT Serif"/>
                <a:ea typeface="PT Serif"/>
                <a:cs typeface="PT Serif"/>
                <a:sym typeface="PT Serif"/>
              </a:rPr>
              <a:t>Virtual engagement allowed us to </a:t>
            </a:r>
            <a:r>
              <a:rPr b="1" lang="en" sz="1600">
                <a:highlight>
                  <a:srgbClr val="FFFF00"/>
                </a:highlight>
                <a:latin typeface="PT Serif"/>
                <a:ea typeface="PT Serif"/>
                <a:cs typeface="PT Serif"/>
                <a:sym typeface="PT Serif"/>
              </a:rPr>
              <a:t>reach </a:t>
            </a:r>
            <a:r>
              <a:rPr b="1" lang="en" sz="1600">
                <a:latin typeface="PT Serif"/>
                <a:ea typeface="PT Serif"/>
                <a:cs typeface="PT Serif"/>
                <a:sym typeface="PT Serif"/>
              </a:rPr>
              <a:t>folks when in-person was not an option, </a:t>
            </a:r>
            <a:r>
              <a:rPr b="1" lang="en" sz="1600">
                <a:latin typeface="PT Serif"/>
                <a:ea typeface="PT Serif"/>
                <a:cs typeface="PT Serif"/>
                <a:sym typeface="PT Serif"/>
              </a:rPr>
              <a:t>potentially</a:t>
            </a:r>
            <a:r>
              <a:rPr b="1" lang="en" sz="1600">
                <a:latin typeface="PT Serif"/>
                <a:ea typeface="PT Serif"/>
                <a:cs typeface="PT Serif"/>
                <a:sym typeface="PT Serif"/>
              </a:rPr>
              <a:t> more community members than before</a:t>
            </a:r>
            <a:endParaRPr sz="1600">
              <a:latin typeface="PT Serif"/>
              <a:ea typeface="PT Serif"/>
              <a:cs typeface="PT Serif"/>
              <a:sym typeface="PT Serif"/>
            </a:endParaRPr>
          </a:p>
          <a:p>
            <a:pPr indent="-330200" lvl="0" marL="457200" rtl="0" algn="l">
              <a:lnSpc>
                <a:spcPct val="150000"/>
              </a:lnSpc>
              <a:spcBef>
                <a:spcPts val="0"/>
              </a:spcBef>
              <a:spcAft>
                <a:spcPts val="0"/>
              </a:spcAft>
              <a:buSzPts val="1600"/>
              <a:buFont typeface="PT Serif"/>
              <a:buChar char="●"/>
            </a:pPr>
            <a:r>
              <a:rPr lang="en" sz="1600">
                <a:latin typeface="PT Serif"/>
                <a:ea typeface="PT Serif"/>
                <a:cs typeface="PT Serif"/>
                <a:sym typeface="PT Serif"/>
              </a:rPr>
              <a:t>We had the ability to </a:t>
            </a:r>
            <a:r>
              <a:rPr lang="en" sz="1600">
                <a:highlight>
                  <a:srgbClr val="FFFF00"/>
                </a:highlight>
                <a:latin typeface="PT Serif"/>
                <a:ea typeface="PT Serif"/>
                <a:cs typeface="PT Serif"/>
                <a:sym typeface="PT Serif"/>
              </a:rPr>
              <a:t>share</a:t>
            </a:r>
            <a:r>
              <a:rPr lang="en" sz="1600">
                <a:latin typeface="PT Serif"/>
                <a:ea typeface="PT Serif"/>
                <a:cs typeface="PT Serif"/>
                <a:sym typeface="PT Serif"/>
              </a:rPr>
              <a:t> information with community members rapidly</a:t>
            </a:r>
            <a:endParaRPr sz="1600">
              <a:latin typeface="PT Serif"/>
              <a:ea typeface="PT Serif"/>
              <a:cs typeface="PT Serif"/>
              <a:sym typeface="PT Serif"/>
            </a:endParaRPr>
          </a:p>
          <a:p>
            <a:pPr indent="-330200" lvl="0" marL="457200" rtl="0" algn="l">
              <a:lnSpc>
                <a:spcPct val="150000"/>
              </a:lnSpc>
              <a:spcBef>
                <a:spcPts val="0"/>
              </a:spcBef>
              <a:spcAft>
                <a:spcPts val="0"/>
              </a:spcAft>
              <a:buSzPts val="1600"/>
              <a:buFont typeface="PT Serif"/>
              <a:buChar char="●"/>
            </a:pPr>
            <a:r>
              <a:rPr lang="en" sz="1600">
                <a:latin typeface="PT Serif"/>
                <a:ea typeface="PT Serif"/>
                <a:cs typeface="PT Serif"/>
                <a:sym typeface="PT Serif"/>
              </a:rPr>
              <a:t>We had digital tools to help track engagement </a:t>
            </a:r>
            <a:endParaRPr sz="1600">
              <a:latin typeface="PT Serif"/>
              <a:ea typeface="PT Serif"/>
              <a:cs typeface="PT Serif"/>
              <a:sym typeface="PT Serif"/>
            </a:endParaRPr>
          </a:p>
          <a:p>
            <a:pPr indent="0" lvl="0" marL="0" rtl="0" algn="l">
              <a:lnSpc>
                <a:spcPct val="150000"/>
              </a:lnSpc>
              <a:spcBef>
                <a:spcPts val="0"/>
              </a:spcBef>
              <a:spcAft>
                <a:spcPts val="0"/>
              </a:spcAft>
              <a:buNone/>
            </a:pPr>
            <a:r>
              <a:t/>
            </a:r>
            <a:endParaRPr sz="1600">
              <a:latin typeface="PT Serif"/>
              <a:ea typeface="PT Serif"/>
              <a:cs typeface="PT Serif"/>
              <a:sym typeface="PT Serif"/>
            </a:endParaRPr>
          </a:p>
          <a:p>
            <a:pPr indent="0" lvl="0" marL="457200" rtl="0" algn="l">
              <a:lnSpc>
                <a:spcPct val="150000"/>
              </a:lnSpc>
              <a:spcBef>
                <a:spcPts val="0"/>
              </a:spcBef>
              <a:spcAft>
                <a:spcPts val="0"/>
              </a:spcAft>
              <a:buNone/>
            </a:pPr>
            <a:r>
              <a:t/>
            </a:r>
            <a:endParaRPr sz="1600">
              <a:latin typeface="PT Serif"/>
              <a:ea typeface="PT Serif"/>
              <a:cs typeface="PT Serif"/>
              <a:sym typeface="PT Serif"/>
            </a:endParaRPr>
          </a:p>
          <a:p>
            <a:pPr indent="0" lvl="0" marL="0" rtl="0" algn="l">
              <a:lnSpc>
                <a:spcPct val="115000"/>
              </a:lnSpc>
              <a:spcBef>
                <a:spcPts val="0"/>
              </a:spcBef>
              <a:spcAft>
                <a:spcPts val="0"/>
              </a:spcAft>
              <a:buNone/>
            </a:pPr>
            <a:r>
              <a:t/>
            </a:r>
            <a:endParaRPr sz="1600">
              <a:latin typeface="PT Serif"/>
              <a:ea typeface="PT Serif"/>
              <a:cs typeface="PT Serif"/>
              <a:sym typeface="PT Serif"/>
            </a:endParaRPr>
          </a:p>
        </p:txBody>
      </p:sp>
      <p:pic>
        <p:nvPicPr>
          <p:cNvPr id="248" name="Google Shape;248;p43"/>
          <p:cNvPicPr preferRelativeResize="0"/>
          <p:nvPr/>
        </p:nvPicPr>
        <p:blipFill>
          <a:blip r:embed="rId3">
            <a:alphaModFix/>
          </a:blip>
          <a:stretch>
            <a:fillRect/>
          </a:stretch>
        </p:blipFill>
        <p:spPr>
          <a:xfrm>
            <a:off x="5171525" y="970575"/>
            <a:ext cx="3705073" cy="2688375"/>
          </a:xfrm>
          <a:prstGeom prst="rect">
            <a:avLst/>
          </a:prstGeom>
          <a:noFill/>
          <a:ln>
            <a:noFill/>
          </a:ln>
        </p:spPr>
      </p:pic>
      <p:sp>
        <p:nvSpPr>
          <p:cNvPr id="249" name="Google Shape;249;p43"/>
          <p:cNvSpPr txBox="1"/>
          <p:nvPr/>
        </p:nvSpPr>
        <p:spPr>
          <a:xfrm>
            <a:off x="5171563" y="3658950"/>
            <a:ext cx="3705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latin typeface="PT Serif"/>
                <a:ea typeface="PT Serif"/>
                <a:cs typeface="PT Serif"/>
                <a:sym typeface="PT Serif"/>
              </a:rPr>
              <a:t>Photo credit: Chris Montgomery on Unsplash</a:t>
            </a:r>
            <a:endParaRPr i="1" sz="1200">
              <a:latin typeface="PT Serif"/>
              <a:ea typeface="PT Serif"/>
              <a:cs typeface="PT Serif"/>
              <a:sym typeface="PT Serif"/>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53" name="Shape 253"/>
        <p:cNvGrpSpPr/>
        <p:nvPr/>
      </p:nvGrpSpPr>
      <p:grpSpPr>
        <a:xfrm>
          <a:off x="0" y="0"/>
          <a:ext cx="0" cy="0"/>
          <a:chOff x="0" y="0"/>
          <a:chExt cx="0" cy="0"/>
        </a:xfrm>
      </p:grpSpPr>
      <p:sp>
        <p:nvSpPr>
          <p:cNvPr id="254" name="Google Shape;254;p44"/>
          <p:cNvSpPr txBox="1"/>
          <p:nvPr>
            <p:ph type="title"/>
          </p:nvPr>
        </p:nvSpPr>
        <p:spPr>
          <a:xfrm>
            <a:off x="2329725" y="113175"/>
            <a:ext cx="44895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Source Sans Pro"/>
                <a:ea typeface="Source Sans Pro"/>
                <a:cs typeface="Source Sans Pro"/>
                <a:sym typeface="Source Sans Pro"/>
              </a:rPr>
              <a:t>What Did We Lose?</a:t>
            </a:r>
            <a:endParaRPr sz="2400">
              <a:latin typeface="Source Sans Pro"/>
              <a:ea typeface="Source Sans Pro"/>
              <a:cs typeface="Source Sans Pro"/>
              <a:sym typeface="Source Sans Pro"/>
            </a:endParaRPr>
          </a:p>
        </p:txBody>
      </p:sp>
      <p:sp>
        <p:nvSpPr>
          <p:cNvPr id="255" name="Google Shape;255;p44"/>
          <p:cNvSpPr txBox="1"/>
          <p:nvPr>
            <p:ph idx="12" type="sldNum"/>
          </p:nvPr>
        </p:nvSpPr>
        <p:spPr>
          <a:xfrm>
            <a:off x="7382675" y="4749850"/>
            <a:ext cx="1799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000000"/>
                </a:solidFill>
                <a:latin typeface="Lora"/>
                <a:ea typeface="Lora"/>
                <a:cs typeface="Lora"/>
                <a:sym typeface="Lora"/>
              </a:rPr>
              <a:t>Davenport Institute | </a:t>
            </a:r>
            <a:fld id="{00000000-1234-1234-1234-123412341234}" type="slidenum">
              <a:rPr lang="en" sz="1000">
                <a:solidFill>
                  <a:srgbClr val="000000"/>
                </a:solidFill>
                <a:latin typeface="Lora"/>
                <a:ea typeface="Lora"/>
                <a:cs typeface="Lora"/>
                <a:sym typeface="Lora"/>
              </a:rPr>
              <a:t>‹#›</a:t>
            </a:fld>
            <a:endParaRPr sz="1000">
              <a:solidFill>
                <a:srgbClr val="000000"/>
              </a:solidFill>
              <a:latin typeface="Lora"/>
              <a:ea typeface="Lora"/>
              <a:cs typeface="Lora"/>
              <a:sym typeface="Lora"/>
            </a:endParaRPr>
          </a:p>
        </p:txBody>
      </p:sp>
      <p:sp>
        <p:nvSpPr>
          <p:cNvPr id="256" name="Google Shape;256;p44"/>
          <p:cNvSpPr txBox="1"/>
          <p:nvPr/>
        </p:nvSpPr>
        <p:spPr>
          <a:xfrm>
            <a:off x="277325" y="970575"/>
            <a:ext cx="4676700" cy="33864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SzPts val="1600"/>
              <a:buFont typeface="PT Serif"/>
              <a:buChar char="●"/>
            </a:pPr>
            <a:r>
              <a:rPr b="1" lang="en" sz="1600">
                <a:latin typeface="PT Serif"/>
                <a:ea typeface="PT Serif"/>
                <a:cs typeface="PT Serif"/>
                <a:sym typeface="PT Serif"/>
              </a:rPr>
              <a:t>In-person relationship building and dialogue</a:t>
            </a:r>
            <a:endParaRPr sz="1600">
              <a:latin typeface="PT Serif"/>
              <a:ea typeface="PT Serif"/>
              <a:cs typeface="PT Serif"/>
              <a:sym typeface="PT Serif"/>
            </a:endParaRPr>
          </a:p>
          <a:p>
            <a:pPr indent="-330200" lvl="0" marL="457200" rtl="0" algn="l">
              <a:lnSpc>
                <a:spcPct val="150000"/>
              </a:lnSpc>
              <a:spcBef>
                <a:spcPts val="0"/>
              </a:spcBef>
              <a:spcAft>
                <a:spcPts val="0"/>
              </a:spcAft>
              <a:buSzPts val="1600"/>
              <a:buFont typeface="PT Serif"/>
              <a:buChar char="●"/>
            </a:pPr>
            <a:r>
              <a:rPr lang="en" sz="1600">
                <a:latin typeface="PT Serif"/>
                <a:ea typeface="PT Serif"/>
                <a:cs typeface="PT Serif"/>
                <a:sym typeface="PT Serif"/>
              </a:rPr>
              <a:t>The post-meeting, coffee conversations </a:t>
            </a:r>
            <a:endParaRPr sz="1600">
              <a:latin typeface="PT Serif"/>
              <a:ea typeface="PT Serif"/>
              <a:cs typeface="PT Serif"/>
              <a:sym typeface="PT Serif"/>
            </a:endParaRPr>
          </a:p>
          <a:p>
            <a:pPr indent="-330200" lvl="0" marL="457200" rtl="0" algn="l">
              <a:lnSpc>
                <a:spcPct val="150000"/>
              </a:lnSpc>
              <a:spcBef>
                <a:spcPts val="0"/>
              </a:spcBef>
              <a:spcAft>
                <a:spcPts val="0"/>
              </a:spcAft>
              <a:buSzPts val="1600"/>
              <a:buFont typeface="PT Serif"/>
              <a:buChar char="●"/>
            </a:pPr>
            <a:r>
              <a:rPr lang="en" sz="1600">
                <a:latin typeface="PT Serif"/>
                <a:ea typeface="PT Serif"/>
                <a:cs typeface="PT Serif"/>
                <a:sym typeface="PT Serif"/>
              </a:rPr>
              <a:t>Dynamic</a:t>
            </a:r>
            <a:r>
              <a:rPr lang="en" sz="1600">
                <a:latin typeface="PT Serif"/>
                <a:ea typeface="PT Serif"/>
                <a:cs typeface="PT Serif"/>
                <a:sym typeface="PT Serif"/>
              </a:rPr>
              <a:t> dialogue back and forth </a:t>
            </a:r>
            <a:endParaRPr sz="1600">
              <a:latin typeface="PT Serif"/>
              <a:ea typeface="PT Serif"/>
              <a:cs typeface="PT Serif"/>
              <a:sym typeface="PT Serif"/>
            </a:endParaRPr>
          </a:p>
          <a:p>
            <a:pPr indent="-330200" lvl="0" marL="457200" rtl="0" algn="l">
              <a:lnSpc>
                <a:spcPct val="150000"/>
              </a:lnSpc>
              <a:spcBef>
                <a:spcPts val="0"/>
              </a:spcBef>
              <a:spcAft>
                <a:spcPts val="0"/>
              </a:spcAft>
              <a:buSzPts val="1600"/>
              <a:buFont typeface="PT Serif"/>
              <a:buChar char="●"/>
            </a:pPr>
            <a:r>
              <a:rPr lang="en" sz="1600">
                <a:latin typeface="PT Serif"/>
                <a:ea typeface="PT Serif"/>
                <a:cs typeface="PT Serif"/>
                <a:sym typeface="PT Serif"/>
              </a:rPr>
              <a:t>Trust</a:t>
            </a:r>
            <a:endParaRPr sz="1600">
              <a:latin typeface="PT Serif"/>
              <a:ea typeface="PT Serif"/>
              <a:cs typeface="PT Serif"/>
              <a:sym typeface="PT Serif"/>
            </a:endParaRPr>
          </a:p>
          <a:p>
            <a:pPr indent="-330200" lvl="0" marL="457200" rtl="0" algn="l">
              <a:lnSpc>
                <a:spcPct val="150000"/>
              </a:lnSpc>
              <a:spcBef>
                <a:spcPts val="0"/>
              </a:spcBef>
              <a:spcAft>
                <a:spcPts val="0"/>
              </a:spcAft>
              <a:buSzPts val="1600"/>
              <a:buFont typeface="PT Serif"/>
              <a:buChar char="●"/>
            </a:pPr>
            <a:r>
              <a:rPr lang="en" sz="1600">
                <a:latin typeface="PT Serif"/>
                <a:ea typeface="PT Serif"/>
                <a:cs typeface="PT Serif"/>
                <a:sym typeface="PT Serif"/>
              </a:rPr>
              <a:t>Feeling of community </a:t>
            </a:r>
            <a:endParaRPr sz="1600">
              <a:latin typeface="PT Serif"/>
              <a:ea typeface="PT Serif"/>
              <a:cs typeface="PT Serif"/>
              <a:sym typeface="PT Serif"/>
            </a:endParaRPr>
          </a:p>
          <a:p>
            <a:pPr indent="0" lvl="0" marL="0" rtl="0" algn="l">
              <a:lnSpc>
                <a:spcPct val="150000"/>
              </a:lnSpc>
              <a:spcBef>
                <a:spcPts val="0"/>
              </a:spcBef>
              <a:spcAft>
                <a:spcPts val="0"/>
              </a:spcAft>
              <a:buNone/>
            </a:pPr>
            <a:r>
              <a:t/>
            </a:r>
            <a:endParaRPr sz="1600">
              <a:latin typeface="PT Serif"/>
              <a:ea typeface="PT Serif"/>
              <a:cs typeface="PT Serif"/>
              <a:sym typeface="PT Serif"/>
            </a:endParaRPr>
          </a:p>
          <a:p>
            <a:pPr indent="0" lvl="0" marL="457200" rtl="0" algn="l">
              <a:lnSpc>
                <a:spcPct val="150000"/>
              </a:lnSpc>
              <a:spcBef>
                <a:spcPts val="0"/>
              </a:spcBef>
              <a:spcAft>
                <a:spcPts val="0"/>
              </a:spcAft>
              <a:buNone/>
            </a:pPr>
            <a:r>
              <a:t/>
            </a:r>
            <a:endParaRPr sz="1600">
              <a:latin typeface="PT Serif"/>
              <a:ea typeface="PT Serif"/>
              <a:cs typeface="PT Serif"/>
              <a:sym typeface="PT Serif"/>
            </a:endParaRPr>
          </a:p>
          <a:p>
            <a:pPr indent="0" lvl="0" marL="0" rtl="0" algn="l">
              <a:lnSpc>
                <a:spcPct val="115000"/>
              </a:lnSpc>
              <a:spcBef>
                <a:spcPts val="0"/>
              </a:spcBef>
              <a:spcAft>
                <a:spcPts val="0"/>
              </a:spcAft>
              <a:buNone/>
            </a:pPr>
            <a:r>
              <a:t/>
            </a:r>
            <a:endParaRPr sz="1600">
              <a:latin typeface="PT Serif"/>
              <a:ea typeface="PT Serif"/>
              <a:cs typeface="PT Serif"/>
              <a:sym typeface="PT Serif"/>
            </a:endParaRPr>
          </a:p>
        </p:txBody>
      </p:sp>
      <p:pic>
        <p:nvPicPr>
          <p:cNvPr id="257" name="Google Shape;257;p44"/>
          <p:cNvPicPr preferRelativeResize="0"/>
          <p:nvPr/>
        </p:nvPicPr>
        <p:blipFill>
          <a:blip r:embed="rId3">
            <a:alphaModFix/>
          </a:blip>
          <a:stretch>
            <a:fillRect/>
          </a:stretch>
        </p:blipFill>
        <p:spPr>
          <a:xfrm>
            <a:off x="5171525" y="970575"/>
            <a:ext cx="3705073" cy="2688375"/>
          </a:xfrm>
          <a:prstGeom prst="rect">
            <a:avLst/>
          </a:prstGeom>
          <a:noFill/>
          <a:ln>
            <a:noFill/>
          </a:ln>
        </p:spPr>
      </p:pic>
      <p:sp>
        <p:nvSpPr>
          <p:cNvPr id="258" name="Google Shape;258;p44"/>
          <p:cNvSpPr txBox="1"/>
          <p:nvPr/>
        </p:nvSpPr>
        <p:spPr>
          <a:xfrm>
            <a:off x="5171563" y="3658950"/>
            <a:ext cx="3705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latin typeface="PT Serif"/>
                <a:ea typeface="PT Serif"/>
                <a:cs typeface="PT Serif"/>
                <a:sym typeface="PT Serif"/>
              </a:rPr>
              <a:t>Photo credit: Chris Montgomery on Unsplash</a:t>
            </a:r>
            <a:endParaRPr i="1" sz="1200">
              <a:latin typeface="PT Serif"/>
              <a:ea typeface="PT Serif"/>
              <a:cs typeface="PT Serif"/>
              <a:sym typeface="PT Serif"/>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62" name="Shape 262"/>
        <p:cNvGrpSpPr/>
        <p:nvPr/>
      </p:nvGrpSpPr>
      <p:grpSpPr>
        <a:xfrm>
          <a:off x="0" y="0"/>
          <a:ext cx="0" cy="0"/>
          <a:chOff x="0" y="0"/>
          <a:chExt cx="0" cy="0"/>
        </a:xfrm>
      </p:grpSpPr>
      <p:sp>
        <p:nvSpPr>
          <p:cNvPr id="263" name="Google Shape;263;p45"/>
          <p:cNvSpPr txBox="1"/>
          <p:nvPr>
            <p:ph type="title"/>
          </p:nvPr>
        </p:nvSpPr>
        <p:spPr>
          <a:xfrm>
            <a:off x="2329725" y="113175"/>
            <a:ext cx="44895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Source Sans Pro"/>
                <a:ea typeface="Source Sans Pro"/>
                <a:cs typeface="Source Sans Pro"/>
                <a:sym typeface="Source Sans Pro"/>
              </a:rPr>
              <a:t>Where Are We Now?</a:t>
            </a:r>
            <a:endParaRPr sz="2400">
              <a:latin typeface="Source Sans Pro"/>
              <a:ea typeface="Source Sans Pro"/>
              <a:cs typeface="Source Sans Pro"/>
              <a:sym typeface="Source Sans Pro"/>
            </a:endParaRPr>
          </a:p>
        </p:txBody>
      </p:sp>
      <p:sp>
        <p:nvSpPr>
          <p:cNvPr id="264" name="Google Shape;264;p45"/>
          <p:cNvSpPr txBox="1"/>
          <p:nvPr>
            <p:ph idx="12" type="sldNum"/>
          </p:nvPr>
        </p:nvSpPr>
        <p:spPr>
          <a:xfrm>
            <a:off x="7382675" y="4749850"/>
            <a:ext cx="1799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000000"/>
                </a:solidFill>
                <a:latin typeface="Lora"/>
                <a:ea typeface="Lora"/>
                <a:cs typeface="Lora"/>
                <a:sym typeface="Lora"/>
              </a:rPr>
              <a:t>Davenport Institute | </a:t>
            </a:r>
            <a:fld id="{00000000-1234-1234-1234-123412341234}" type="slidenum">
              <a:rPr lang="en" sz="1000">
                <a:solidFill>
                  <a:srgbClr val="000000"/>
                </a:solidFill>
                <a:latin typeface="Lora"/>
                <a:ea typeface="Lora"/>
                <a:cs typeface="Lora"/>
                <a:sym typeface="Lora"/>
              </a:rPr>
              <a:t>‹#›</a:t>
            </a:fld>
            <a:endParaRPr sz="1000">
              <a:solidFill>
                <a:srgbClr val="000000"/>
              </a:solidFill>
              <a:latin typeface="Lora"/>
              <a:ea typeface="Lora"/>
              <a:cs typeface="Lora"/>
              <a:sym typeface="Lora"/>
            </a:endParaRPr>
          </a:p>
        </p:txBody>
      </p:sp>
      <p:sp>
        <p:nvSpPr>
          <p:cNvPr id="265" name="Google Shape;265;p45"/>
          <p:cNvSpPr txBox="1"/>
          <p:nvPr/>
        </p:nvSpPr>
        <p:spPr>
          <a:xfrm>
            <a:off x="2109325" y="1317000"/>
            <a:ext cx="4248000" cy="230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6200">
              <a:solidFill>
                <a:srgbClr val="00205C"/>
              </a:solidFill>
              <a:latin typeface="PT Serif"/>
              <a:ea typeface="PT Serif"/>
              <a:cs typeface="PT Serif"/>
              <a:sym typeface="PT Serif"/>
            </a:endParaRPr>
          </a:p>
          <a:p>
            <a:pPr indent="0" lvl="0" marL="457200" rtl="0" algn="ctr">
              <a:lnSpc>
                <a:spcPct val="115000"/>
              </a:lnSpc>
              <a:spcBef>
                <a:spcPts val="0"/>
              </a:spcBef>
              <a:spcAft>
                <a:spcPts val="0"/>
              </a:spcAft>
              <a:buNone/>
            </a:pPr>
            <a:r>
              <a:t/>
            </a:r>
            <a:endParaRPr b="1" sz="3100">
              <a:solidFill>
                <a:srgbClr val="00205C"/>
              </a:solidFill>
              <a:latin typeface="PT Serif"/>
              <a:ea typeface="PT Serif"/>
              <a:cs typeface="PT Serif"/>
              <a:sym typeface="PT Serif"/>
            </a:endParaRPr>
          </a:p>
          <a:p>
            <a:pPr indent="0" lvl="0" marL="0" rtl="0" algn="ctr">
              <a:lnSpc>
                <a:spcPct val="115000"/>
              </a:lnSpc>
              <a:spcBef>
                <a:spcPts val="0"/>
              </a:spcBef>
              <a:spcAft>
                <a:spcPts val="0"/>
              </a:spcAft>
              <a:buNone/>
            </a:pPr>
            <a:r>
              <a:t/>
            </a:r>
            <a:endParaRPr b="1" sz="3100">
              <a:solidFill>
                <a:srgbClr val="00205C"/>
              </a:solidFill>
              <a:latin typeface="PT Serif"/>
              <a:ea typeface="PT Serif"/>
              <a:cs typeface="PT Serif"/>
              <a:sym typeface="PT Serif"/>
            </a:endParaRPr>
          </a:p>
        </p:txBody>
      </p:sp>
      <p:sp>
        <p:nvSpPr>
          <p:cNvPr id="266" name="Google Shape;266;p45"/>
          <p:cNvSpPr txBox="1"/>
          <p:nvPr/>
        </p:nvSpPr>
        <p:spPr>
          <a:xfrm>
            <a:off x="2071950" y="1377000"/>
            <a:ext cx="5000100" cy="19086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b="1" lang="en" sz="1600">
                <a:latin typeface="PT Serif"/>
                <a:ea typeface="PT Serif"/>
                <a:cs typeface="PT Serif"/>
                <a:sym typeface="PT Serif"/>
              </a:rPr>
              <a:t>Burnout and public engagement fatigue </a:t>
            </a:r>
            <a:endParaRPr b="1" sz="1600">
              <a:latin typeface="PT Serif"/>
              <a:ea typeface="PT Serif"/>
              <a:cs typeface="PT Serif"/>
              <a:sym typeface="PT Serif"/>
            </a:endParaRPr>
          </a:p>
          <a:p>
            <a:pPr indent="0" lvl="0" marL="0" rtl="0" algn="l">
              <a:lnSpc>
                <a:spcPct val="200000"/>
              </a:lnSpc>
              <a:spcBef>
                <a:spcPts val="0"/>
              </a:spcBef>
              <a:spcAft>
                <a:spcPts val="0"/>
              </a:spcAft>
              <a:buNone/>
            </a:pPr>
            <a:r>
              <a:t/>
            </a:r>
            <a:endParaRPr b="1" sz="1600">
              <a:latin typeface="PT Serif"/>
              <a:ea typeface="PT Serif"/>
              <a:cs typeface="PT Serif"/>
              <a:sym typeface="PT Serif"/>
            </a:endParaRPr>
          </a:p>
          <a:p>
            <a:pPr indent="0" lvl="0" marL="0" rtl="0" algn="ctr">
              <a:lnSpc>
                <a:spcPct val="200000"/>
              </a:lnSpc>
              <a:spcBef>
                <a:spcPts val="0"/>
              </a:spcBef>
              <a:spcAft>
                <a:spcPts val="0"/>
              </a:spcAft>
              <a:buNone/>
            </a:pPr>
            <a:r>
              <a:rPr b="1" lang="en" sz="1600">
                <a:latin typeface="PT Serif"/>
                <a:ea typeface="PT Serif"/>
                <a:cs typeface="PT Serif"/>
                <a:sym typeface="PT Serif"/>
              </a:rPr>
              <a:t>Virtual, In-person, and hybrid engagement </a:t>
            </a:r>
            <a:endParaRPr sz="1600">
              <a:latin typeface="PT Serif"/>
              <a:ea typeface="PT Serif"/>
              <a:cs typeface="PT Serif"/>
              <a:sym typeface="PT Serif"/>
            </a:endParaRPr>
          </a:p>
          <a:p>
            <a:pPr indent="0" lvl="0" marL="0" rtl="0" algn="l">
              <a:lnSpc>
                <a:spcPct val="115000"/>
              </a:lnSpc>
              <a:spcBef>
                <a:spcPts val="0"/>
              </a:spcBef>
              <a:spcAft>
                <a:spcPts val="0"/>
              </a:spcAft>
              <a:buNone/>
            </a:pPr>
            <a:r>
              <a:t/>
            </a:r>
            <a:endParaRPr sz="1600">
              <a:latin typeface="PT Serif"/>
              <a:ea typeface="PT Serif"/>
              <a:cs typeface="PT Serif"/>
              <a:sym typeface="PT Serif"/>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70" name="Shape 270"/>
        <p:cNvGrpSpPr/>
        <p:nvPr/>
      </p:nvGrpSpPr>
      <p:grpSpPr>
        <a:xfrm>
          <a:off x="0" y="0"/>
          <a:ext cx="0" cy="0"/>
          <a:chOff x="0" y="0"/>
          <a:chExt cx="0" cy="0"/>
        </a:xfrm>
      </p:grpSpPr>
      <p:sp>
        <p:nvSpPr>
          <p:cNvPr id="271" name="Google Shape;271;p46"/>
          <p:cNvSpPr txBox="1"/>
          <p:nvPr>
            <p:ph type="title"/>
          </p:nvPr>
        </p:nvSpPr>
        <p:spPr>
          <a:xfrm>
            <a:off x="2329725" y="113175"/>
            <a:ext cx="44895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Source Sans Pro"/>
                <a:ea typeface="Source Sans Pro"/>
                <a:cs typeface="Source Sans Pro"/>
                <a:sym typeface="Source Sans Pro"/>
              </a:rPr>
              <a:t>Renewed Focus</a:t>
            </a:r>
            <a:endParaRPr sz="2400">
              <a:latin typeface="Source Sans Pro"/>
              <a:ea typeface="Source Sans Pro"/>
              <a:cs typeface="Source Sans Pro"/>
              <a:sym typeface="Source Sans Pro"/>
            </a:endParaRPr>
          </a:p>
        </p:txBody>
      </p:sp>
      <p:sp>
        <p:nvSpPr>
          <p:cNvPr id="272" name="Google Shape;272;p46"/>
          <p:cNvSpPr txBox="1"/>
          <p:nvPr>
            <p:ph idx="12" type="sldNum"/>
          </p:nvPr>
        </p:nvSpPr>
        <p:spPr>
          <a:xfrm>
            <a:off x="7382675" y="4749850"/>
            <a:ext cx="1799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000000"/>
                </a:solidFill>
                <a:latin typeface="Lora"/>
                <a:ea typeface="Lora"/>
                <a:cs typeface="Lora"/>
                <a:sym typeface="Lora"/>
              </a:rPr>
              <a:t>Davenport Institute | </a:t>
            </a:r>
            <a:fld id="{00000000-1234-1234-1234-123412341234}" type="slidenum">
              <a:rPr lang="en" sz="1000">
                <a:solidFill>
                  <a:srgbClr val="000000"/>
                </a:solidFill>
                <a:latin typeface="Lora"/>
                <a:ea typeface="Lora"/>
                <a:cs typeface="Lora"/>
                <a:sym typeface="Lora"/>
              </a:rPr>
              <a:t>‹#›</a:t>
            </a:fld>
            <a:endParaRPr sz="1000">
              <a:solidFill>
                <a:srgbClr val="000000"/>
              </a:solidFill>
              <a:latin typeface="Lora"/>
              <a:ea typeface="Lora"/>
              <a:cs typeface="Lora"/>
              <a:sym typeface="Lora"/>
            </a:endParaRPr>
          </a:p>
        </p:txBody>
      </p:sp>
      <p:sp>
        <p:nvSpPr>
          <p:cNvPr id="273" name="Google Shape;273;p46"/>
          <p:cNvSpPr txBox="1"/>
          <p:nvPr/>
        </p:nvSpPr>
        <p:spPr>
          <a:xfrm>
            <a:off x="560375" y="1317000"/>
            <a:ext cx="8162700" cy="3476400"/>
          </a:xfrm>
          <a:prstGeom prst="rect">
            <a:avLst/>
          </a:prstGeom>
          <a:noFill/>
          <a:ln>
            <a:noFill/>
          </a:ln>
        </p:spPr>
        <p:txBody>
          <a:bodyPr anchorCtr="0" anchor="t" bIns="91425" lIns="91425" spcFirstLastPara="1" rIns="91425" wrap="square" tIns="91425">
            <a:spAutoFit/>
          </a:bodyPr>
          <a:lstStyle/>
          <a:p>
            <a:pPr indent="0" lvl="0" marL="457200" rtl="0" algn="l">
              <a:lnSpc>
                <a:spcPct val="115000"/>
              </a:lnSpc>
              <a:spcBef>
                <a:spcPts val="0"/>
              </a:spcBef>
              <a:spcAft>
                <a:spcPts val="0"/>
              </a:spcAft>
              <a:buNone/>
            </a:pPr>
            <a:r>
              <a:rPr lang="en" sz="1600">
                <a:latin typeface="PT Serif"/>
                <a:ea typeface="PT Serif"/>
                <a:cs typeface="PT Serif"/>
                <a:sym typeface="PT Serif"/>
              </a:rPr>
              <a:t>Need to return to the basics of public engagement, to dialogue as the foundation for relationship building between local governments and communities because dialogue:</a:t>
            </a:r>
            <a:endParaRPr sz="1600">
              <a:latin typeface="PT Serif"/>
              <a:ea typeface="PT Serif"/>
              <a:cs typeface="PT Serif"/>
              <a:sym typeface="PT Serif"/>
            </a:endParaRPr>
          </a:p>
          <a:p>
            <a:pPr indent="-330200" lvl="1" marL="914400" rtl="0" algn="l">
              <a:lnSpc>
                <a:spcPct val="115000"/>
              </a:lnSpc>
              <a:spcBef>
                <a:spcPts val="0"/>
              </a:spcBef>
              <a:spcAft>
                <a:spcPts val="0"/>
              </a:spcAft>
              <a:buSzPts val="1600"/>
              <a:buFont typeface="PT Serif"/>
              <a:buChar char="○"/>
            </a:pPr>
            <a:r>
              <a:rPr lang="en" sz="1600">
                <a:latin typeface="PT Serif"/>
                <a:ea typeface="PT Serif"/>
                <a:cs typeface="PT Serif"/>
                <a:sym typeface="PT Serif"/>
              </a:rPr>
              <a:t>Provides a holistic understanding of community thoughts and needs</a:t>
            </a:r>
            <a:endParaRPr sz="1600">
              <a:latin typeface="PT Serif"/>
              <a:ea typeface="PT Serif"/>
              <a:cs typeface="PT Serif"/>
              <a:sym typeface="PT Serif"/>
            </a:endParaRPr>
          </a:p>
          <a:p>
            <a:pPr indent="-330200" lvl="1" marL="914400" rtl="0" algn="l">
              <a:lnSpc>
                <a:spcPct val="115000"/>
              </a:lnSpc>
              <a:spcBef>
                <a:spcPts val="0"/>
              </a:spcBef>
              <a:spcAft>
                <a:spcPts val="0"/>
              </a:spcAft>
              <a:buSzPts val="1600"/>
              <a:buFont typeface="PT Serif"/>
              <a:buChar char="○"/>
            </a:pPr>
            <a:r>
              <a:rPr lang="en" sz="1600">
                <a:latin typeface="PT Serif"/>
                <a:ea typeface="PT Serif"/>
                <a:cs typeface="PT Serif"/>
                <a:sym typeface="PT Serif"/>
              </a:rPr>
              <a:t>Provides an opportunity to exchange ideas </a:t>
            </a:r>
            <a:endParaRPr sz="1600">
              <a:latin typeface="PT Serif"/>
              <a:ea typeface="PT Serif"/>
              <a:cs typeface="PT Serif"/>
              <a:sym typeface="PT Serif"/>
            </a:endParaRPr>
          </a:p>
          <a:p>
            <a:pPr indent="-330200" lvl="1" marL="914400" rtl="0" algn="l">
              <a:lnSpc>
                <a:spcPct val="115000"/>
              </a:lnSpc>
              <a:spcBef>
                <a:spcPts val="0"/>
              </a:spcBef>
              <a:spcAft>
                <a:spcPts val="0"/>
              </a:spcAft>
              <a:buSzPts val="1600"/>
              <a:buFont typeface="PT Serif"/>
              <a:buChar char="○"/>
            </a:pPr>
            <a:r>
              <a:rPr lang="en" sz="1600">
                <a:latin typeface="PT Serif"/>
                <a:ea typeface="PT Serif"/>
                <a:cs typeface="PT Serif"/>
                <a:sym typeface="PT Serif"/>
              </a:rPr>
              <a:t>Invites community members to be a part of the process</a:t>
            </a:r>
            <a:endParaRPr sz="1600">
              <a:latin typeface="PT Serif"/>
              <a:ea typeface="PT Serif"/>
              <a:cs typeface="PT Serif"/>
              <a:sym typeface="PT Serif"/>
            </a:endParaRPr>
          </a:p>
          <a:p>
            <a:pPr indent="-330200" lvl="1" marL="914400" rtl="0" algn="l">
              <a:lnSpc>
                <a:spcPct val="115000"/>
              </a:lnSpc>
              <a:spcBef>
                <a:spcPts val="0"/>
              </a:spcBef>
              <a:spcAft>
                <a:spcPts val="0"/>
              </a:spcAft>
              <a:buSzPts val="1600"/>
              <a:buFont typeface="PT Serif"/>
              <a:buChar char="○"/>
            </a:pPr>
            <a:r>
              <a:rPr lang="en" sz="1600">
                <a:latin typeface="PT Serif"/>
                <a:ea typeface="PT Serif"/>
                <a:cs typeface="PT Serif"/>
                <a:sym typeface="PT Serif"/>
              </a:rPr>
              <a:t>Builds trust</a:t>
            </a:r>
            <a:endParaRPr sz="1600">
              <a:latin typeface="PT Serif"/>
              <a:ea typeface="PT Serif"/>
              <a:cs typeface="PT Serif"/>
              <a:sym typeface="PT Serif"/>
            </a:endParaRPr>
          </a:p>
          <a:p>
            <a:pPr indent="-330200" lvl="1" marL="914400" rtl="0" algn="l">
              <a:lnSpc>
                <a:spcPct val="115000"/>
              </a:lnSpc>
              <a:spcBef>
                <a:spcPts val="0"/>
              </a:spcBef>
              <a:spcAft>
                <a:spcPts val="0"/>
              </a:spcAft>
              <a:buSzPts val="1600"/>
              <a:buFont typeface="PT Serif"/>
              <a:buChar char="○"/>
            </a:pPr>
            <a:r>
              <a:rPr lang="en" sz="1600">
                <a:latin typeface="PT Serif"/>
                <a:ea typeface="PT Serif"/>
                <a:cs typeface="PT Serif"/>
                <a:sym typeface="PT Serif"/>
              </a:rPr>
              <a:t>Creates space for engagement </a:t>
            </a:r>
            <a:endParaRPr sz="1600">
              <a:latin typeface="PT Serif"/>
              <a:ea typeface="PT Serif"/>
              <a:cs typeface="PT Serif"/>
              <a:sym typeface="PT Serif"/>
            </a:endParaRPr>
          </a:p>
          <a:p>
            <a:pPr indent="0" lvl="0" marL="457200" rtl="0" algn="ctr">
              <a:lnSpc>
                <a:spcPct val="115000"/>
              </a:lnSpc>
              <a:spcBef>
                <a:spcPts val="0"/>
              </a:spcBef>
              <a:spcAft>
                <a:spcPts val="0"/>
              </a:spcAft>
              <a:buNone/>
            </a:pPr>
            <a:r>
              <a:t/>
            </a:r>
            <a:endParaRPr b="1" sz="3100">
              <a:solidFill>
                <a:srgbClr val="00205C"/>
              </a:solidFill>
              <a:latin typeface="PT Serif"/>
              <a:ea typeface="PT Serif"/>
              <a:cs typeface="PT Serif"/>
              <a:sym typeface="PT Serif"/>
            </a:endParaRPr>
          </a:p>
          <a:p>
            <a:pPr indent="0" lvl="0" marL="0" rtl="0" algn="ctr">
              <a:lnSpc>
                <a:spcPct val="115000"/>
              </a:lnSpc>
              <a:spcBef>
                <a:spcPts val="0"/>
              </a:spcBef>
              <a:spcAft>
                <a:spcPts val="0"/>
              </a:spcAft>
              <a:buNone/>
            </a:pPr>
            <a:r>
              <a:t/>
            </a:r>
            <a:endParaRPr b="1" sz="3100">
              <a:solidFill>
                <a:srgbClr val="00205C"/>
              </a:solidFill>
              <a:latin typeface="PT Serif"/>
              <a:ea typeface="PT Serif"/>
              <a:cs typeface="PT Serif"/>
              <a:sym typeface="PT Serif"/>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47"/>
          <p:cNvPicPr preferRelativeResize="0"/>
          <p:nvPr/>
        </p:nvPicPr>
        <p:blipFill rotWithShape="1">
          <a:blip r:embed="rId3">
            <a:alphaModFix/>
          </a:blip>
          <a:srcRect b="0" l="5555" r="5555" t="0"/>
          <a:stretch/>
        </p:blipFill>
        <p:spPr>
          <a:xfrm>
            <a:off x="0" y="0"/>
            <a:ext cx="4572000" cy="5143500"/>
          </a:xfrm>
          <a:prstGeom prst="rect">
            <a:avLst/>
          </a:prstGeom>
          <a:noFill/>
          <a:ln>
            <a:noFill/>
          </a:ln>
        </p:spPr>
      </p:pic>
      <p:sp>
        <p:nvSpPr>
          <p:cNvPr id="279" name="Google Shape;279;p47"/>
          <p:cNvSpPr txBox="1"/>
          <p:nvPr>
            <p:ph type="title"/>
          </p:nvPr>
        </p:nvSpPr>
        <p:spPr>
          <a:xfrm>
            <a:off x="5090425" y="2082000"/>
            <a:ext cx="3452400" cy="979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0" lang="en" sz="2500">
                <a:solidFill>
                  <a:schemeClr val="dk1"/>
                </a:solidFill>
                <a:latin typeface="PT Serif"/>
                <a:ea typeface="PT Serif"/>
                <a:cs typeface="PT Serif"/>
                <a:sym typeface="PT Serif"/>
              </a:rPr>
              <a:t>Dialogue is different based where you are on the public engagement spectrum!</a:t>
            </a:r>
            <a:endParaRPr b="0" sz="2500">
              <a:solidFill>
                <a:srgbClr val="000000"/>
              </a:solidFill>
              <a:latin typeface="PT Serif"/>
              <a:ea typeface="PT Serif"/>
              <a:cs typeface="PT Serif"/>
              <a:sym typeface="PT Serif"/>
            </a:endParaRPr>
          </a:p>
        </p:txBody>
      </p:sp>
      <p:sp>
        <p:nvSpPr>
          <p:cNvPr id="280" name="Google Shape;280;p47"/>
          <p:cNvSpPr txBox="1"/>
          <p:nvPr>
            <p:ph idx="12" type="sldNum"/>
          </p:nvPr>
        </p:nvSpPr>
        <p:spPr>
          <a:xfrm>
            <a:off x="7382675" y="4749850"/>
            <a:ext cx="17991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00000"/>
                </a:solidFill>
                <a:latin typeface="Lora"/>
                <a:ea typeface="Lora"/>
                <a:cs typeface="Lora"/>
                <a:sym typeface="Lora"/>
              </a:rPr>
              <a:t>Davenport Institute | </a:t>
            </a:r>
            <a:fld id="{00000000-1234-1234-1234-123412341234}" type="slidenum">
              <a:rPr lang="en" sz="1000">
                <a:solidFill>
                  <a:srgbClr val="000000"/>
                </a:solidFill>
                <a:latin typeface="Lora"/>
                <a:ea typeface="Lora"/>
                <a:cs typeface="Lora"/>
                <a:sym typeface="Lora"/>
              </a:rPr>
              <a:t>‹#›</a:t>
            </a:fld>
            <a:endParaRPr sz="1000">
              <a:solidFill>
                <a:srgbClr val="000000"/>
              </a:solidFill>
              <a:latin typeface="Lora"/>
              <a:ea typeface="Lora"/>
              <a:cs typeface="Lora"/>
              <a:sym typeface="Lora"/>
            </a:endParaRPr>
          </a:p>
        </p:txBody>
      </p:sp>
      <p:sp>
        <p:nvSpPr>
          <p:cNvPr id="281" name="Google Shape;281;p47"/>
          <p:cNvSpPr txBox="1"/>
          <p:nvPr>
            <p:ph type="title"/>
          </p:nvPr>
        </p:nvSpPr>
        <p:spPr>
          <a:xfrm>
            <a:off x="1141200" y="4286050"/>
            <a:ext cx="3430800" cy="857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b="0" i="1" lang="en" sz="1000">
                <a:solidFill>
                  <a:srgbClr val="FFFFFF"/>
                </a:solidFill>
                <a:latin typeface="Lora"/>
                <a:ea typeface="Lora"/>
                <a:cs typeface="Lora"/>
                <a:sym typeface="Lora"/>
              </a:rPr>
              <a:t>Photo credit Pepperdine University</a:t>
            </a:r>
            <a:endParaRPr b="0" i="1" sz="1000">
              <a:solidFill>
                <a:srgbClr val="FFFFFF"/>
              </a:solidFill>
              <a:latin typeface="Lora"/>
              <a:ea typeface="Lora"/>
              <a:cs typeface="Lora"/>
              <a:sym typeface="Lor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85" name="Shape 285"/>
        <p:cNvGrpSpPr/>
        <p:nvPr/>
      </p:nvGrpSpPr>
      <p:grpSpPr>
        <a:xfrm>
          <a:off x="0" y="0"/>
          <a:ext cx="0" cy="0"/>
          <a:chOff x="0" y="0"/>
          <a:chExt cx="0" cy="0"/>
        </a:xfrm>
      </p:grpSpPr>
      <p:sp>
        <p:nvSpPr>
          <p:cNvPr id="286" name="Google Shape;286;p48"/>
          <p:cNvSpPr txBox="1"/>
          <p:nvPr>
            <p:ph type="ctrTitle"/>
          </p:nvPr>
        </p:nvSpPr>
        <p:spPr>
          <a:xfrm>
            <a:off x="2600500" y="2345350"/>
            <a:ext cx="59316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The Public Engagement Spectrum</a:t>
            </a:r>
            <a:endParaRPr sz="3500">
              <a:latin typeface="Source Sans Pro"/>
              <a:ea typeface="Source Sans Pro"/>
              <a:cs typeface="Source Sans Pro"/>
              <a:sym typeface="Source Sans Pro"/>
            </a:endParaRPr>
          </a:p>
        </p:txBody>
      </p:sp>
      <p:sp>
        <p:nvSpPr>
          <p:cNvPr id="287" name="Google Shape;287;p48"/>
          <p:cNvSpPr txBox="1"/>
          <p:nvPr>
            <p:ph idx="12" type="sldNum"/>
          </p:nvPr>
        </p:nvSpPr>
        <p:spPr>
          <a:xfrm>
            <a:off x="7382675" y="4749850"/>
            <a:ext cx="17991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rgbClr val="000000"/>
                </a:solidFill>
                <a:latin typeface="Lora"/>
                <a:ea typeface="Lora"/>
                <a:cs typeface="Lora"/>
                <a:sym typeface="Lora"/>
              </a:rPr>
              <a:t>Davenport Institute | </a:t>
            </a:r>
            <a:fld id="{00000000-1234-1234-1234-123412341234}" type="slidenum">
              <a:rPr lang="en" sz="1000">
                <a:solidFill>
                  <a:srgbClr val="000000"/>
                </a:solidFill>
                <a:latin typeface="Lora"/>
                <a:ea typeface="Lora"/>
                <a:cs typeface="Lora"/>
                <a:sym typeface="Lora"/>
              </a:rPr>
              <a:t>‹#›</a:t>
            </a:fld>
            <a:endParaRPr sz="1000">
              <a:solidFill>
                <a:srgbClr val="000000"/>
              </a:solidFill>
              <a:latin typeface="Lora"/>
              <a:ea typeface="Lora"/>
              <a:cs typeface="Lora"/>
              <a:sym typeface="Lor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91" name="Shape 291"/>
        <p:cNvGrpSpPr/>
        <p:nvPr/>
      </p:nvGrpSpPr>
      <p:grpSpPr>
        <a:xfrm>
          <a:off x="0" y="0"/>
          <a:ext cx="0" cy="0"/>
          <a:chOff x="0" y="0"/>
          <a:chExt cx="0" cy="0"/>
        </a:xfrm>
      </p:grpSpPr>
      <p:sp>
        <p:nvSpPr>
          <p:cNvPr id="292" name="Google Shape;292;p49"/>
          <p:cNvSpPr txBox="1"/>
          <p:nvPr>
            <p:ph type="title"/>
          </p:nvPr>
        </p:nvSpPr>
        <p:spPr>
          <a:xfrm>
            <a:off x="2329725" y="113175"/>
            <a:ext cx="44895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Source Sans Pro"/>
                <a:ea typeface="Source Sans Pro"/>
                <a:cs typeface="Source Sans Pro"/>
                <a:sym typeface="Source Sans Pro"/>
              </a:rPr>
              <a:t>Public Engagement Spectrum</a:t>
            </a:r>
            <a:endParaRPr sz="2400">
              <a:latin typeface="Source Sans Pro"/>
              <a:ea typeface="Source Sans Pro"/>
              <a:cs typeface="Source Sans Pro"/>
              <a:sym typeface="Source Sans Pro"/>
            </a:endParaRPr>
          </a:p>
        </p:txBody>
      </p:sp>
      <p:sp>
        <p:nvSpPr>
          <p:cNvPr id="293" name="Google Shape;293;p49"/>
          <p:cNvSpPr txBox="1"/>
          <p:nvPr>
            <p:ph idx="12" type="sldNum"/>
          </p:nvPr>
        </p:nvSpPr>
        <p:spPr>
          <a:xfrm>
            <a:off x="7382675" y="4749850"/>
            <a:ext cx="1799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94" name="Google Shape;294;p49"/>
          <p:cNvPicPr preferRelativeResize="0"/>
          <p:nvPr/>
        </p:nvPicPr>
        <p:blipFill rotWithShape="1">
          <a:blip r:embed="rId3">
            <a:alphaModFix/>
          </a:blip>
          <a:srcRect b="28063" l="0" r="0" t="37000"/>
          <a:stretch/>
        </p:blipFill>
        <p:spPr>
          <a:xfrm>
            <a:off x="0" y="1893163"/>
            <a:ext cx="8944574" cy="1757724"/>
          </a:xfrm>
          <a:prstGeom prst="rect">
            <a:avLst/>
          </a:prstGeom>
          <a:noFill/>
          <a:ln>
            <a:noFill/>
          </a:ln>
        </p:spPr>
      </p:pic>
      <p:sp>
        <p:nvSpPr>
          <p:cNvPr id="295" name="Google Shape;295;p49"/>
          <p:cNvSpPr/>
          <p:nvPr/>
        </p:nvSpPr>
        <p:spPr>
          <a:xfrm>
            <a:off x="1100300" y="3340600"/>
            <a:ext cx="384300" cy="10473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9"/>
          <p:cNvSpPr txBox="1"/>
          <p:nvPr/>
        </p:nvSpPr>
        <p:spPr>
          <a:xfrm>
            <a:off x="536900" y="4573475"/>
            <a:ext cx="15111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T Serif"/>
                <a:ea typeface="PT Serif"/>
                <a:cs typeface="PT Serif"/>
                <a:sym typeface="PT Serif"/>
              </a:rPr>
              <a:t>Communication</a:t>
            </a:r>
            <a:endParaRPr>
              <a:latin typeface="PT Serif"/>
              <a:ea typeface="PT Serif"/>
              <a:cs typeface="PT Serif"/>
              <a:sym typeface="PT Serif"/>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00" name="Shape 300"/>
        <p:cNvGrpSpPr/>
        <p:nvPr/>
      </p:nvGrpSpPr>
      <p:grpSpPr>
        <a:xfrm>
          <a:off x="0" y="0"/>
          <a:ext cx="0" cy="0"/>
          <a:chOff x="0" y="0"/>
          <a:chExt cx="0" cy="0"/>
        </a:xfrm>
      </p:grpSpPr>
      <p:sp>
        <p:nvSpPr>
          <p:cNvPr id="301" name="Google Shape;301;p50"/>
          <p:cNvSpPr txBox="1"/>
          <p:nvPr>
            <p:ph type="title"/>
          </p:nvPr>
        </p:nvSpPr>
        <p:spPr>
          <a:xfrm>
            <a:off x="2329725" y="113175"/>
            <a:ext cx="44895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Source Sans Pro"/>
                <a:ea typeface="Source Sans Pro"/>
                <a:cs typeface="Source Sans Pro"/>
                <a:sym typeface="Source Sans Pro"/>
              </a:rPr>
              <a:t>Definition of Stages</a:t>
            </a:r>
            <a:endParaRPr sz="2400">
              <a:latin typeface="Source Sans Pro"/>
              <a:ea typeface="Source Sans Pro"/>
              <a:cs typeface="Source Sans Pro"/>
              <a:sym typeface="Source Sans Pro"/>
            </a:endParaRPr>
          </a:p>
        </p:txBody>
      </p:sp>
      <p:sp>
        <p:nvSpPr>
          <p:cNvPr id="302" name="Google Shape;302;p50"/>
          <p:cNvSpPr txBox="1"/>
          <p:nvPr>
            <p:ph idx="12" type="sldNum"/>
          </p:nvPr>
        </p:nvSpPr>
        <p:spPr>
          <a:xfrm>
            <a:off x="7382675" y="4749850"/>
            <a:ext cx="1799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03" name="Google Shape;303;p50"/>
          <p:cNvPicPr preferRelativeResize="0"/>
          <p:nvPr/>
        </p:nvPicPr>
        <p:blipFill rotWithShape="1">
          <a:blip r:embed="rId3">
            <a:alphaModFix/>
          </a:blip>
          <a:srcRect b="14222" l="0" r="0" t="27417"/>
          <a:stretch/>
        </p:blipFill>
        <p:spPr>
          <a:xfrm>
            <a:off x="111100" y="1424325"/>
            <a:ext cx="8699602" cy="28558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sp>
        <p:nvSpPr>
          <p:cNvPr id="169" name="Google Shape;169;p33"/>
          <p:cNvSpPr txBox="1"/>
          <p:nvPr>
            <p:ph type="ctrTitle"/>
          </p:nvPr>
        </p:nvSpPr>
        <p:spPr>
          <a:xfrm>
            <a:off x="970250" y="761300"/>
            <a:ext cx="6807900" cy="373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600">
                <a:latin typeface="Lora"/>
                <a:ea typeface="Lora"/>
                <a:cs typeface="Lora"/>
                <a:sym typeface="Lora"/>
              </a:rPr>
              <a:t>Roadmap</a:t>
            </a:r>
            <a:br>
              <a:rPr lang="en" sz="3600">
                <a:latin typeface="Lora"/>
                <a:ea typeface="Lora"/>
                <a:cs typeface="Lora"/>
                <a:sym typeface="Lora"/>
              </a:rPr>
            </a:br>
            <a:endParaRPr sz="3600">
              <a:latin typeface="Lora"/>
              <a:ea typeface="Lora"/>
              <a:cs typeface="Lora"/>
              <a:sym typeface="Lora"/>
            </a:endParaRPr>
          </a:p>
          <a:p>
            <a:pPr indent="-381000" lvl="0" marL="457200" rtl="0" algn="l">
              <a:spcBef>
                <a:spcPts val="0"/>
              </a:spcBef>
              <a:spcAft>
                <a:spcPts val="0"/>
              </a:spcAft>
              <a:buSzPts val="2400"/>
              <a:buFont typeface="Source Sans Pro"/>
              <a:buAutoNum type="arabicPeriod"/>
            </a:pPr>
            <a:r>
              <a:rPr b="0" lang="en" sz="2400">
                <a:latin typeface="Source Sans Pro"/>
                <a:ea typeface="Source Sans Pro"/>
                <a:cs typeface="Source Sans Pro"/>
                <a:sym typeface="Source Sans Pro"/>
              </a:rPr>
              <a:t>Temperature Check: Trust in Local Government</a:t>
            </a:r>
            <a:endParaRPr b="0" sz="2400">
              <a:latin typeface="Source Sans Pro"/>
              <a:ea typeface="Source Sans Pro"/>
              <a:cs typeface="Source Sans Pro"/>
              <a:sym typeface="Source Sans Pro"/>
            </a:endParaRPr>
          </a:p>
          <a:p>
            <a:pPr indent="-381000" lvl="0" marL="457200" rtl="0" algn="l">
              <a:spcBef>
                <a:spcPts val="0"/>
              </a:spcBef>
              <a:spcAft>
                <a:spcPts val="0"/>
              </a:spcAft>
              <a:buSzPts val="2400"/>
              <a:buFont typeface="Source Sans Pro"/>
              <a:buAutoNum type="arabicPeriod"/>
            </a:pPr>
            <a:r>
              <a:rPr b="0" lang="en" sz="2400">
                <a:latin typeface="Source Sans Pro"/>
                <a:ea typeface="Source Sans Pro"/>
                <a:cs typeface="Source Sans Pro"/>
                <a:sym typeface="Source Sans Pro"/>
              </a:rPr>
              <a:t>Dialogue in Public Engagement </a:t>
            </a:r>
            <a:endParaRPr b="0" sz="2400">
              <a:latin typeface="Source Sans Pro"/>
              <a:ea typeface="Source Sans Pro"/>
              <a:cs typeface="Source Sans Pro"/>
              <a:sym typeface="Source Sans Pro"/>
            </a:endParaRPr>
          </a:p>
          <a:p>
            <a:pPr indent="-381000" lvl="0" marL="457200" rtl="0" algn="l">
              <a:spcBef>
                <a:spcPts val="0"/>
              </a:spcBef>
              <a:spcAft>
                <a:spcPts val="0"/>
              </a:spcAft>
              <a:buSzPts val="2400"/>
              <a:buFont typeface="Source Sans Pro"/>
              <a:buAutoNum type="arabicPeriod"/>
            </a:pPr>
            <a:r>
              <a:rPr b="0" lang="en" sz="2400">
                <a:latin typeface="Source Sans Pro"/>
                <a:ea typeface="Source Sans Pro"/>
                <a:cs typeface="Source Sans Pro"/>
                <a:sym typeface="Source Sans Pro"/>
              </a:rPr>
              <a:t>Impact of the Pandemic</a:t>
            </a:r>
            <a:endParaRPr b="0" sz="2400">
              <a:latin typeface="Source Sans Pro"/>
              <a:ea typeface="Source Sans Pro"/>
              <a:cs typeface="Source Sans Pro"/>
              <a:sym typeface="Source Sans Pro"/>
            </a:endParaRPr>
          </a:p>
          <a:p>
            <a:pPr indent="-381000" lvl="0" marL="457200" rtl="0" algn="l">
              <a:spcBef>
                <a:spcPts val="0"/>
              </a:spcBef>
              <a:spcAft>
                <a:spcPts val="0"/>
              </a:spcAft>
              <a:buSzPts val="2400"/>
              <a:buFont typeface="Source Sans Pro"/>
              <a:buAutoNum type="arabicPeriod"/>
            </a:pPr>
            <a:r>
              <a:rPr b="0" lang="en" sz="2400">
                <a:latin typeface="Source Sans Pro"/>
                <a:ea typeface="Source Sans Pro"/>
                <a:cs typeface="Source Sans Pro"/>
                <a:sym typeface="Source Sans Pro"/>
              </a:rPr>
              <a:t>Dialogue and relationship building</a:t>
            </a:r>
            <a:endParaRPr b="0" sz="2400">
              <a:latin typeface="Source Sans Pro"/>
              <a:ea typeface="Source Sans Pro"/>
              <a:cs typeface="Source Sans Pro"/>
              <a:sym typeface="Source Sans Pro"/>
            </a:endParaRPr>
          </a:p>
          <a:p>
            <a:pPr indent="-381000" lvl="0" marL="457200" rtl="0" algn="l">
              <a:spcBef>
                <a:spcPts val="0"/>
              </a:spcBef>
              <a:spcAft>
                <a:spcPts val="0"/>
              </a:spcAft>
              <a:buSzPts val="2400"/>
              <a:buFont typeface="Source Sans Pro"/>
              <a:buAutoNum type="arabicPeriod"/>
            </a:pPr>
            <a:r>
              <a:rPr b="0" lang="en" sz="2400">
                <a:latin typeface="Source Sans Pro"/>
                <a:ea typeface="Source Sans Pro"/>
                <a:cs typeface="Source Sans Pro"/>
                <a:sym typeface="Source Sans Pro"/>
              </a:rPr>
              <a:t>Bringing it all together, why is this important?</a:t>
            </a:r>
            <a:endParaRPr b="0" sz="2400">
              <a:latin typeface="Source Sans Pro"/>
              <a:ea typeface="Source Sans Pro"/>
              <a:cs typeface="Source Sans Pro"/>
              <a:sym typeface="Source Sans Pro"/>
            </a:endParaRPr>
          </a:p>
        </p:txBody>
      </p:sp>
      <p:sp>
        <p:nvSpPr>
          <p:cNvPr id="170" name="Google Shape;170;p33"/>
          <p:cNvSpPr txBox="1"/>
          <p:nvPr>
            <p:ph idx="4294967295" type="title"/>
          </p:nvPr>
        </p:nvSpPr>
        <p:spPr>
          <a:xfrm>
            <a:off x="0" y="4286100"/>
            <a:ext cx="34308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i="1" lang="en" sz="1000">
                <a:solidFill>
                  <a:srgbClr val="FFFFFF"/>
                </a:solidFill>
                <a:latin typeface="Lora"/>
                <a:ea typeface="Lora"/>
                <a:cs typeface="Lora"/>
                <a:sym typeface="Lora"/>
              </a:rPr>
              <a:t>Photo credit Pepperdine University</a:t>
            </a:r>
            <a:endParaRPr b="0" i="1" sz="1000">
              <a:solidFill>
                <a:srgbClr val="FFFFFF"/>
              </a:solidFill>
              <a:latin typeface="Lora"/>
              <a:ea typeface="Lora"/>
              <a:cs typeface="Lora"/>
              <a:sym typeface="Lora"/>
            </a:endParaRPr>
          </a:p>
        </p:txBody>
      </p:sp>
      <p:sp>
        <p:nvSpPr>
          <p:cNvPr id="171" name="Google Shape;171;p33"/>
          <p:cNvSpPr txBox="1"/>
          <p:nvPr>
            <p:ph idx="4294967295" type="sldNum"/>
          </p:nvPr>
        </p:nvSpPr>
        <p:spPr>
          <a:xfrm>
            <a:off x="7382675" y="4749850"/>
            <a:ext cx="17991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FFFFFF"/>
                </a:solidFill>
                <a:latin typeface="Lora"/>
                <a:ea typeface="Lora"/>
                <a:cs typeface="Lora"/>
                <a:sym typeface="Lora"/>
              </a:rPr>
              <a:t>Davenport Institute | </a:t>
            </a:r>
            <a:fld id="{00000000-1234-1234-1234-123412341234}" type="slidenum">
              <a:rPr lang="en" sz="1000">
                <a:solidFill>
                  <a:srgbClr val="FFFFFF"/>
                </a:solidFill>
                <a:latin typeface="Lora"/>
                <a:ea typeface="Lora"/>
                <a:cs typeface="Lora"/>
                <a:sym typeface="Lora"/>
              </a:rPr>
              <a:t>‹#›</a:t>
            </a:fld>
            <a:endParaRPr sz="1000">
              <a:solidFill>
                <a:srgbClr val="FFFFFF"/>
              </a:solidFill>
              <a:latin typeface="Lora"/>
              <a:ea typeface="Lora"/>
              <a:cs typeface="Lora"/>
              <a:sym typeface="Lor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07" name="Shape 307"/>
        <p:cNvGrpSpPr/>
        <p:nvPr/>
      </p:nvGrpSpPr>
      <p:grpSpPr>
        <a:xfrm>
          <a:off x="0" y="0"/>
          <a:ext cx="0" cy="0"/>
          <a:chOff x="0" y="0"/>
          <a:chExt cx="0" cy="0"/>
        </a:xfrm>
      </p:grpSpPr>
      <p:sp>
        <p:nvSpPr>
          <p:cNvPr id="308" name="Google Shape;308;p51"/>
          <p:cNvSpPr txBox="1"/>
          <p:nvPr>
            <p:ph type="title"/>
          </p:nvPr>
        </p:nvSpPr>
        <p:spPr>
          <a:xfrm>
            <a:off x="2327250" y="123825"/>
            <a:ext cx="44895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Source Sans Pro"/>
                <a:ea typeface="Source Sans Pro"/>
                <a:cs typeface="Source Sans Pro"/>
                <a:sym typeface="Source Sans Pro"/>
              </a:rPr>
              <a:t>Facilitating Dialogue</a:t>
            </a:r>
            <a:endParaRPr sz="2400">
              <a:latin typeface="Source Sans Pro"/>
              <a:ea typeface="Source Sans Pro"/>
              <a:cs typeface="Source Sans Pro"/>
              <a:sym typeface="Source Sans Pro"/>
            </a:endParaRPr>
          </a:p>
        </p:txBody>
      </p:sp>
      <p:sp>
        <p:nvSpPr>
          <p:cNvPr id="309" name="Google Shape;309;p51"/>
          <p:cNvSpPr txBox="1"/>
          <p:nvPr>
            <p:ph idx="12" type="sldNum"/>
          </p:nvPr>
        </p:nvSpPr>
        <p:spPr>
          <a:xfrm>
            <a:off x="7382675" y="4749850"/>
            <a:ext cx="1799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310" name="Google Shape;310;p51"/>
          <p:cNvPicPr preferRelativeResize="0"/>
          <p:nvPr/>
        </p:nvPicPr>
        <p:blipFill rotWithShape="1">
          <a:blip r:embed="rId3">
            <a:alphaModFix/>
          </a:blip>
          <a:srcRect b="22560" l="0" r="0" t="30389"/>
          <a:stretch/>
        </p:blipFill>
        <p:spPr>
          <a:xfrm>
            <a:off x="111825" y="1832050"/>
            <a:ext cx="8839198" cy="1103350"/>
          </a:xfrm>
          <a:prstGeom prst="rect">
            <a:avLst/>
          </a:prstGeom>
          <a:noFill/>
          <a:ln>
            <a:noFill/>
          </a:ln>
          <a:effectLst>
            <a:outerShdw blurRad="57150" rotWithShape="0" algn="bl" dir="5400000" dist="19050">
              <a:srgbClr val="00205C">
                <a:alpha val="50000"/>
              </a:srgbClr>
            </a:outerShdw>
          </a:effectLst>
        </p:spPr>
      </p:pic>
      <p:grpSp>
        <p:nvGrpSpPr>
          <p:cNvPr id="311" name="Google Shape;311;p51"/>
          <p:cNvGrpSpPr/>
          <p:nvPr/>
        </p:nvGrpSpPr>
        <p:grpSpPr>
          <a:xfrm>
            <a:off x="0" y="2872450"/>
            <a:ext cx="9144000" cy="1169700"/>
            <a:chOff x="0" y="2872450"/>
            <a:chExt cx="9144000" cy="1169700"/>
          </a:xfrm>
        </p:grpSpPr>
        <p:pic>
          <p:nvPicPr>
            <p:cNvPr id="312" name="Google Shape;312;p51"/>
            <p:cNvPicPr preferRelativeResize="0"/>
            <p:nvPr/>
          </p:nvPicPr>
          <p:blipFill>
            <a:blip r:embed="rId4">
              <a:alphaModFix/>
            </a:blip>
            <a:stretch>
              <a:fillRect/>
            </a:stretch>
          </p:blipFill>
          <p:spPr>
            <a:xfrm>
              <a:off x="0" y="3018280"/>
              <a:ext cx="9144000" cy="643450"/>
            </a:xfrm>
            <a:prstGeom prst="rect">
              <a:avLst/>
            </a:prstGeom>
            <a:noFill/>
            <a:ln>
              <a:noFill/>
            </a:ln>
          </p:spPr>
        </p:pic>
        <p:sp>
          <p:nvSpPr>
            <p:cNvPr id="313" name="Google Shape;313;p51"/>
            <p:cNvSpPr txBox="1"/>
            <p:nvPr/>
          </p:nvSpPr>
          <p:spPr>
            <a:xfrm flipH="1">
              <a:off x="272698" y="2872450"/>
              <a:ext cx="17412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PT Serif"/>
                  <a:ea typeface="PT Serif"/>
                  <a:cs typeface="PT Serif"/>
                  <a:sym typeface="PT Serif"/>
                </a:rPr>
                <a:t>Who needs to be “in the room”... at a stakeholder level</a:t>
              </a:r>
              <a:endParaRPr sz="1600">
                <a:latin typeface="PT Serif"/>
                <a:ea typeface="PT Serif"/>
                <a:cs typeface="PT Serif"/>
                <a:sym typeface="PT Serif"/>
              </a:endParaRPr>
            </a:p>
          </p:txBody>
        </p:sp>
        <p:sp>
          <p:nvSpPr>
            <p:cNvPr id="314" name="Google Shape;314;p51"/>
            <p:cNvSpPr txBox="1"/>
            <p:nvPr/>
          </p:nvSpPr>
          <p:spPr>
            <a:xfrm>
              <a:off x="2013898" y="2872450"/>
              <a:ext cx="21708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PT Serif"/>
                  <a:ea typeface="PT Serif"/>
                  <a:cs typeface="PT Serif"/>
                  <a:sym typeface="PT Serif"/>
                </a:rPr>
                <a:t>Citizens talk to citizens and we </a:t>
              </a:r>
              <a:endParaRPr sz="1600">
                <a:latin typeface="PT Serif"/>
                <a:ea typeface="PT Serif"/>
                <a:cs typeface="PT Serif"/>
                <a:sym typeface="PT Serif"/>
              </a:endParaRPr>
            </a:p>
            <a:p>
              <a:pPr indent="0" lvl="0" marL="0" rtl="0" algn="l">
                <a:spcBef>
                  <a:spcPts val="0"/>
                </a:spcBef>
                <a:spcAft>
                  <a:spcPts val="0"/>
                </a:spcAft>
                <a:buNone/>
              </a:pPr>
              <a:r>
                <a:rPr lang="en" sz="1600">
                  <a:latin typeface="PT Serif"/>
                  <a:ea typeface="PT Serif"/>
                  <a:cs typeface="PT Serif"/>
                  <a:sym typeface="PT Serif"/>
                </a:rPr>
                <a:t>listen and learn</a:t>
              </a:r>
              <a:endParaRPr sz="1600">
                <a:latin typeface="PT Serif"/>
                <a:ea typeface="PT Serif"/>
                <a:cs typeface="PT Serif"/>
                <a:sym typeface="PT Serif"/>
              </a:endParaRPr>
            </a:p>
          </p:txBody>
        </p:sp>
        <p:sp>
          <p:nvSpPr>
            <p:cNvPr id="315" name="Google Shape;315;p51"/>
            <p:cNvSpPr txBox="1"/>
            <p:nvPr/>
          </p:nvSpPr>
          <p:spPr>
            <a:xfrm>
              <a:off x="3761024" y="2878300"/>
              <a:ext cx="1872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PT Serif"/>
                  <a:ea typeface="PT Serif"/>
                  <a:cs typeface="PT Serif"/>
                  <a:sym typeface="PT Serif"/>
                </a:rPr>
                <a:t>Always use round tables, never a head table</a:t>
              </a:r>
              <a:endParaRPr sz="1600">
                <a:latin typeface="PT Serif"/>
                <a:ea typeface="PT Serif"/>
                <a:cs typeface="PT Serif"/>
                <a:sym typeface="PT Serif"/>
              </a:endParaRPr>
            </a:p>
          </p:txBody>
        </p:sp>
        <p:sp>
          <p:nvSpPr>
            <p:cNvPr id="316" name="Google Shape;316;p51"/>
            <p:cNvSpPr txBox="1"/>
            <p:nvPr/>
          </p:nvSpPr>
          <p:spPr>
            <a:xfrm>
              <a:off x="5508150" y="2930201"/>
              <a:ext cx="1872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PT Serif"/>
                  <a:ea typeface="PT Serif"/>
                  <a:cs typeface="PT Serif"/>
                  <a:sym typeface="PT Serif"/>
                </a:rPr>
                <a:t>All discussion happens at round tables</a:t>
              </a:r>
              <a:endParaRPr sz="1600">
                <a:latin typeface="PT Serif"/>
                <a:ea typeface="PT Serif"/>
                <a:cs typeface="PT Serif"/>
                <a:sym typeface="PT Serif"/>
              </a:endParaRPr>
            </a:p>
          </p:txBody>
        </p:sp>
        <p:sp>
          <p:nvSpPr>
            <p:cNvPr id="317" name="Google Shape;317;p51"/>
            <p:cNvSpPr txBox="1"/>
            <p:nvPr/>
          </p:nvSpPr>
          <p:spPr>
            <a:xfrm>
              <a:off x="7380451" y="2930200"/>
              <a:ext cx="1741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PT Serif"/>
                  <a:ea typeface="PT Serif"/>
                  <a:cs typeface="PT Serif"/>
                  <a:sym typeface="PT Serif"/>
                </a:rPr>
                <a:t>Randomly assign people to tables</a:t>
              </a:r>
              <a:endParaRPr sz="1600">
                <a:latin typeface="PT Serif"/>
                <a:ea typeface="PT Serif"/>
                <a:cs typeface="PT Serif"/>
                <a:sym typeface="PT Serif"/>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52"/>
          <p:cNvPicPr preferRelativeResize="0"/>
          <p:nvPr/>
        </p:nvPicPr>
        <p:blipFill rotWithShape="1">
          <a:blip r:embed="rId3">
            <a:alphaModFix/>
          </a:blip>
          <a:srcRect b="0" l="12475" r="37524" t="0"/>
          <a:stretch/>
        </p:blipFill>
        <p:spPr>
          <a:xfrm>
            <a:off x="0" y="0"/>
            <a:ext cx="4572001" cy="5143501"/>
          </a:xfrm>
          <a:prstGeom prst="rect">
            <a:avLst/>
          </a:prstGeom>
          <a:noFill/>
          <a:ln>
            <a:noFill/>
          </a:ln>
        </p:spPr>
      </p:pic>
      <p:sp>
        <p:nvSpPr>
          <p:cNvPr id="323" name="Google Shape;323;p52"/>
          <p:cNvSpPr txBox="1"/>
          <p:nvPr>
            <p:ph type="title"/>
          </p:nvPr>
        </p:nvSpPr>
        <p:spPr>
          <a:xfrm>
            <a:off x="5001600" y="205975"/>
            <a:ext cx="34308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solidFill>
                  <a:srgbClr val="000000"/>
                </a:solidFill>
                <a:latin typeface="Source Sans Pro"/>
                <a:ea typeface="Source Sans Pro"/>
                <a:cs typeface="Source Sans Pro"/>
                <a:sym typeface="Source Sans Pro"/>
              </a:rPr>
              <a:t>Distractions in Dialogue</a:t>
            </a:r>
            <a:endParaRPr sz="1800">
              <a:solidFill>
                <a:srgbClr val="000000"/>
              </a:solidFill>
              <a:latin typeface="Source Sans Pro"/>
              <a:ea typeface="Source Sans Pro"/>
              <a:cs typeface="Source Sans Pro"/>
              <a:sym typeface="Source Sans Pro"/>
            </a:endParaRPr>
          </a:p>
        </p:txBody>
      </p:sp>
      <p:sp>
        <p:nvSpPr>
          <p:cNvPr id="324" name="Google Shape;324;p52"/>
          <p:cNvSpPr txBox="1"/>
          <p:nvPr>
            <p:ph idx="1" type="body"/>
          </p:nvPr>
        </p:nvSpPr>
        <p:spPr>
          <a:xfrm>
            <a:off x="4952325" y="1132300"/>
            <a:ext cx="3962700" cy="33291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Clr>
                <a:srgbClr val="000000"/>
              </a:buClr>
              <a:buSzPts val="1400"/>
              <a:buFont typeface="PT Serif"/>
              <a:buChar char="▫"/>
            </a:pPr>
            <a:r>
              <a:rPr lang="en" sz="1400">
                <a:solidFill>
                  <a:srgbClr val="000000"/>
                </a:solidFill>
                <a:latin typeface="PT Serif"/>
                <a:ea typeface="PT Serif"/>
                <a:cs typeface="PT Serif"/>
                <a:sym typeface="PT Serif"/>
              </a:rPr>
              <a:t>SLOC–Sudden Loss of Credibility occurs when </a:t>
            </a:r>
            <a:endParaRPr sz="1400">
              <a:solidFill>
                <a:srgbClr val="000000"/>
              </a:solidFill>
              <a:latin typeface="PT Serif"/>
              <a:ea typeface="PT Serif"/>
              <a:cs typeface="PT Serif"/>
              <a:sym typeface="PT Serif"/>
            </a:endParaRPr>
          </a:p>
          <a:p>
            <a:pPr indent="-317500" lvl="0" marL="457200" rtl="0" algn="l">
              <a:spcBef>
                <a:spcPts val="0"/>
              </a:spcBef>
              <a:spcAft>
                <a:spcPts val="0"/>
              </a:spcAft>
              <a:buClr>
                <a:srgbClr val="000000"/>
              </a:buClr>
              <a:buSzPts val="1400"/>
              <a:buFont typeface="PT Serif"/>
              <a:buChar char="▫"/>
            </a:pPr>
            <a:r>
              <a:rPr lang="en" sz="1400">
                <a:solidFill>
                  <a:srgbClr val="000000"/>
                </a:solidFill>
                <a:latin typeface="PT Serif"/>
                <a:ea typeface="PT Serif"/>
                <a:cs typeface="PT Serif"/>
                <a:sym typeface="PT Serif"/>
              </a:rPr>
              <a:t>Arrogance: “In my expert opinion”</a:t>
            </a:r>
            <a:endParaRPr sz="1400">
              <a:solidFill>
                <a:srgbClr val="000000"/>
              </a:solidFill>
              <a:latin typeface="PT Serif"/>
              <a:ea typeface="PT Serif"/>
              <a:cs typeface="PT Serif"/>
              <a:sym typeface="PT Serif"/>
            </a:endParaRPr>
          </a:p>
          <a:p>
            <a:pPr indent="-317500" lvl="0" marL="457200" rtl="0" algn="l">
              <a:spcBef>
                <a:spcPts val="0"/>
              </a:spcBef>
              <a:spcAft>
                <a:spcPts val="0"/>
              </a:spcAft>
              <a:buClr>
                <a:srgbClr val="000000"/>
              </a:buClr>
              <a:buSzPts val="1400"/>
              <a:buFont typeface="PT Serif"/>
              <a:buChar char="▫"/>
            </a:pPr>
            <a:r>
              <a:rPr lang="en" sz="1400">
                <a:solidFill>
                  <a:srgbClr val="000000"/>
                </a:solidFill>
                <a:latin typeface="PT Serif"/>
                <a:ea typeface="PT Serif"/>
                <a:cs typeface="PT Serif"/>
                <a:sym typeface="PT Serif"/>
              </a:rPr>
              <a:t>Condescendence: “When you get a little older, you’ll have a much better understanding”/”If you were accountable to the bottom line, you’d understand..”</a:t>
            </a:r>
            <a:endParaRPr sz="1400">
              <a:solidFill>
                <a:srgbClr val="000000"/>
              </a:solidFill>
              <a:latin typeface="PT Serif"/>
              <a:ea typeface="PT Serif"/>
              <a:cs typeface="PT Serif"/>
              <a:sym typeface="PT Serif"/>
            </a:endParaRPr>
          </a:p>
          <a:p>
            <a:pPr indent="-317500" lvl="0" marL="457200" rtl="0" algn="l">
              <a:spcBef>
                <a:spcPts val="0"/>
              </a:spcBef>
              <a:spcAft>
                <a:spcPts val="0"/>
              </a:spcAft>
              <a:buClr>
                <a:srgbClr val="000000"/>
              </a:buClr>
              <a:buSzPts val="1400"/>
              <a:buFont typeface="PT Serif"/>
              <a:buChar char="▫"/>
            </a:pPr>
            <a:r>
              <a:rPr lang="en" sz="1400">
                <a:solidFill>
                  <a:srgbClr val="000000"/>
                </a:solidFill>
                <a:latin typeface="PT Serif"/>
                <a:ea typeface="PT Serif"/>
                <a:cs typeface="PT Serif"/>
                <a:sym typeface="PT Serif"/>
              </a:rPr>
              <a:t>Political: “We all know that everyone thinks…”</a:t>
            </a:r>
            <a:endParaRPr sz="1400">
              <a:solidFill>
                <a:srgbClr val="000000"/>
              </a:solidFill>
              <a:latin typeface="PT Serif"/>
              <a:ea typeface="PT Serif"/>
              <a:cs typeface="PT Serif"/>
              <a:sym typeface="PT Serif"/>
            </a:endParaRPr>
          </a:p>
          <a:p>
            <a:pPr indent="-317500" lvl="0" marL="457200" rtl="0" algn="l">
              <a:spcBef>
                <a:spcPts val="0"/>
              </a:spcBef>
              <a:spcAft>
                <a:spcPts val="0"/>
              </a:spcAft>
              <a:buClr>
                <a:srgbClr val="000000"/>
              </a:buClr>
              <a:buSzPts val="1400"/>
              <a:buFont typeface="PT Serif"/>
              <a:buChar char="▫"/>
            </a:pPr>
            <a:r>
              <a:rPr lang="en" sz="1400">
                <a:solidFill>
                  <a:srgbClr val="000000"/>
                </a:solidFill>
                <a:latin typeface="PT Serif"/>
                <a:ea typeface="PT Serif"/>
                <a:cs typeface="PT Serif"/>
                <a:sym typeface="PT Serif"/>
              </a:rPr>
              <a:t>Insulting: “You have no idea…” “It’s obvious you don’t care about…”</a:t>
            </a:r>
            <a:endParaRPr sz="1400">
              <a:solidFill>
                <a:srgbClr val="000000"/>
              </a:solidFill>
              <a:latin typeface="PT Serif"/>
              <a:ea typeface="PT Serif"/>
              <a:cs typeface="PT Serif"/>
              <a:sym typeface="PT Serif"/>
            </a:endParaRPr>
          </a:p>
          <a:p>
            <a:pPr indent="-317500" lvl="0" marL="457200" rtl="0" algn="l">
              <a:spcBef>
                <a:spcPts val="0"/>
              </a:spcBef>
              <a:spcAft>
                <a:spcPts val="0"/>
              </a:spcAft>
              <a:buClr>
                <a:srgbClr val="000000"/>
              </a:buClr>
              <a:buSzPts val="1400"/>
              <a:buFont typeface="PT Serif"/>
              <a:buChar char="▫"/>
            </a:pPr>
            <a:r>
              <a:rPr lang="en" sz="1400">
                <a:solidFill>
                  <a:srgbClr val="000000"/>
                </a:solidFill>
                <a:latin typeface="PT Serif"/>
                <a:ea typeface="PT Serif"/>
                <a:cs typeface="PT Serif"/>
                <a:sym typeface="PT Serif"/>
              </a:rPr>
              <a:t>Power Play: “You deserve to be recalled.”</a:t>
            </a:r>
            <a:endParaRPr sz="1400">
              <a:solidFill>
                <a:srgbClr val="000000"/>
              </a:solidFill>
              <a:latin typeface="PT Serif"/>
              <a:ea typeface="PT Serif"/>
              <a:cs typeface="PT Serif"/>
              <a:sym typeface="PT Serif"/>
            </a:endParaRPr>
          </a:p>
        </p:txBody>
      </p:sp>
      <p:sp>
        <p:nvSpPr>
          <p:cNvPr id="325" name="Google Shape;325;p52"/>
          <p:cNvSpPr txBox="1"/>
          <p:nvPr>
            <p:ph type="title"/>
          </p:nvPr>
        </p:nvSpPr>
        <p:spPr>
          <a:xfrm>
            <a:off x="1141200" y="4286050"/>
            <a:ext cx="3430800" cy="8574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b="0" i="1" lang="en" sz="1000">
                <a:solidFill>
                  <a:srgbClr val="FFFFFF"/>
                </a:solidFill>
                <a:latin typeface="Lora"/>
                <a:ea typeface="Lora"/>
                <a:cs typeface="Lora"/>
                <a:sym typeface="Lora"/>
              </a:rPr>
              <a:t>Photo credit Sam Gordon</a:t>
            </a:r>
            <a:endParaRPr b="0" i="1" sz="1000">
              <a:solidFill>
                <a:srgbClr val="FFFFFF"/>
              </a:solidFill>
              <a:latin typeface="Lora"/>
              <a:ea typeface="Lora"/>
              <a:cs typeface="Lora"/>
              <a:sym typeface="Lora"/>
            </a:endParaRPr>
          </a:p>
        </p:txBody>
      </p:sp>
      <p:sp>
        <p:nvSpPr>
          <p:cNvPr id="326" name="Google Shape;326;p52"/>
          <p:cNvSpPr txBox="1"/>
          <p:nvPr>
            <p:ph idx="12" type="sldNum"/>
          </p:nvPr>
        </p:nvSpPr>
        <p:spPr>
          <a:xfrm>
            <a:off x="7382675" y="4749850"/>
            <a:ext cx="1799100" cy="39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00000"/>
                </a:solidFill>
                <a:latin typeface="Lora"/>
                <a:ea typeface="Lora"/>
                <a:cs typeface="Lora"/>
                <a:sym typeface="Lora"/>
              </a:rPr>
              <a:t>Davenport Institute | </a:t>
            </a:r>
            <a:fld id="{00000000-1234-1234-1234-123412341234}" type="slidenum">
              <a:rPr lang="en" sz="1000">
                <a:solidFill>
                  <a:srgbClr val="000000"/>
                </a:solidFill>
                <a:latin typeface="Lora"/>
                <a:ea typeface="Lora"/>
                <a:cs typeface="Lora"/>
                <a:sym typeface="Lora"/>
              </a:rPr>
              <a:t>‹#›</a:t>
            </a:fld>
            <a:endParaRPr sz="1000">
              <a:solidFill>
                <a:srgbClr val="000000"/>
              </a:solidFill>
              <a:latin typeface="Lora"/>
              <a:ea typeface="Lora"/>
              <a:cs typeface="Lora"/>
              <a:sym typeface="Lor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30" name="Shape 330"/>
        <p:cNvGrpSpPr/>
        <p:nvPr/>
      </p:nvGrpSpPr>
      <p:grpSpPr>
        <a:xfrm>
          <a:off x="0" y="0"/>
          <a:ext cx="0" cy="0"/>
          <a:chOff x="0" y="0"/>
          <a:chExt cx="0" cy="0"/>
        </a:xfrm>
      </p:grpSpPr>
      <p:sp>
        <p:nvSpPr>
          <p:cNvPr id="331" name="Google Shape;331;p53"/>
          <p:cNvSpPr txBox="1"/>
          <p:nvPr>
            <p:ph type="ctrTitle"/>
          </p:nvPr>
        </p:nvSpPr>
        <p:spPr>
          <a:xfrm>
            <a:off x="2600500" y="2040544"/>
            <a:ext cx="58578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Relationship Building</a:t>
            </a:r>
            <a:endParaRPr>
              <a:latin typeface="Source Sans Pro"/>
              <a:ea typeface="Source Sans Pro"/>
              <a:cs typeface="Source Sans Pro"/>
              <a:sym typeface="Source Sans Pro"/>
            </a:endParaRPr>
          </a:p>
        </p:txBody>
      </p:sp>
      <p:sp>
        <p:nvSpPr>
          <p:cNvPr id="332" name="Google Shape;332;p53"/>
          <p:cNvSpPr txBox="1"/>
          <p:nvPr>
            <p:ph idx="1" type="subTitle"/>
          </p:nvPr>
        </p:nvSpPr>
        <p:spPr>
          <a:xfrm>
            <a:off x="2600400" y="3182963"/>
            <a:ext cx="58578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0" lang="en">
                <a:solidFill>
                  <a:srgbClr val="003988"/>
                </a:solidFill>
                <a:latin typeface="Lora"/>
                <a:ea typeface="Lora"/>
                <a:cs typeface="Lora"/>
                <a:sym typeface="Lora"/>
              </a:rPr>
              <a:t>How Partnership Help Facilitate Dialogue</a:t>
            </a:r>
            <a:r>
              <a:rPr i="0" lang="en">
                <a:solidFill>
                  <a:srgbClr val="003988"/>
                </a:solidFill>
                <a:latin typeface="Lora"/>
                <a:ea typeface="Lora"/>
                <a:cs typeface="Lora"/>
                <a:sym typeface="Lora"/>
              </a:rPr>
              <a:t> </a:t>
            </a:r>
            <a:endParaRPr i="0">
              <a:solidFill>
                <a:srgbClr val="003988"/>
              </a:solidFill>
              <a:latin typeface="Lora"/>
              <a:ea typeface="Lora"/>
              <a:cs typeface="Lora"/>
              <a:sym typeface="Lora"/>
            </a:endParaRPr>
          </a:p>
        </p:txBody>
      </p:sp>
      <p:sp>
        <p:nvSpPr>
          <p:cNvPr id="333" name="Google Shape;333;p53"/>
          <p:cNvSpPr txBox="1"/>
          <p:nvPr>
            <p:ph idx="12" type="sldNum"/>
          </p:nvPr>
        </p:nvSpPr>
        <p:spPr>
          <a:xfrm>
            <a:off x="7382675" y="4749850"/>
            <a:ext cx="17991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rgbClr val="000000"/>
                </a:solidFill>
                <a:latin typeface="Lora"/>
                <a:ea typeface="Lora"/>
                <a:cs typeface="Lora"/>
                <a:sym typeface="Lora"/>
              </a:rPr>
              <a:t>Davenport Institute | </a:t>
            </a:r>
            <a:fld id="{00000000-1234-1234-1234-123412341234}" type="slidenum">
              <a:rPr lang="en" sz="1000">
                <a:solidFill>
                  <a:srgbClr val="000000"/>
                </a:solidFill>
                <a:latin typeface="Lora"/>
                <a:ea typeface="Lora"/>
                <a:cs typeface="Lora"/>
                <a:sym typeface="Lora"/>
              </a:rPr>
              <a:t>‹#›</a:t>
            </a:fld>
            <a:endParaRPr sz="1000">
              <a:solidFill>
                <a:srgbClr val="000000"/>
              </a:solidFill>
              <a:latin typeface="Lora"/>
              <a:ea typeface="Lora"/>
              <a:cs typeface="Lora"/>
              <a:sym typeface="Lor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37" name="Shape 337"/>
        <p:cNvGrpSpPr/>
        <p:nvPr/>
      </p:nvGrpSpPr>
      <p:grpSpPr>
        <a:xfrm>
          <a:off x="0" y="0"/>
          <a:ext cx="0" cy="0"/>
          <a:chOff x="0" y="0"/>
          <a:chExt cx="0" cy="0"/>
        </a:xfrm>
      </p:grpSpPr>
      <p:sp>
        <p:nvSpPr>
          <p:cNvPr id="338" name="Google Shape;338;p54"/>
          <p:cNvSpPr txBox="1"/>
          <p:nvPr>
            <p:ph type="title"/>
          </p:nvPr>
        </p:nvSpPr>
        <p:spPr>
          <a:xfrm>
            <a:off x="2329725" y="113175"/>
            <a:ext cx="44895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Source Sans Pro"/>
                <a:ea typeface="Source Sans Pro"/>
                <a:cs typeface="Source Sans Pro"/>
                <a:sym typeface="Source Sans Pro"/>
              </a:rPr>
              <a:t>Cultivating Relationships Through Partnerships</a:t>
            </a:r>
            <a:endParaRPr sz="2400">
              <a:latin typeface="Source Sans Pro"/>
              <a:ea typeface="Source Sans Pro"/>
              <a:cs typeface="Source Sans Pro"/>
              <a:sym typeface="Source Sans Pro"/>
            </a:endParaRPr>
          </a:p>
        </p:txBody>
      </p:sp>
      <p:sp>
        <p:nvSpPr>
          <p:cNvPr id="339" name="Google Shape;339;p54"/>
          <p:cNvSpPr txBox="1"/>
          <p:nvPr>
            <p:ph idx="12" type="sldNum"/>
          </p:nvPr>
        </p:nvSpPr>
        <p:spPr>
          <a:xfrm>
            <a:off x="7382675" y="4749850"/>
            <a:ext cx="1799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000000"/>
                </a:solidFill>
                <a:latin typeface="Lora"/>
                <a:ea typeface="Lora"/>
                <a:cs typeface="Lora"/>
                <a:sym typeface="Lora"/>
              </a:rPr>
              <a:t>Davenport Institute | </a:t>
            </a:r>
            <a:fld id="{00000000-1234-1234-1234-123412341234}" type="slidenum">
              <a:rPr lang="en" sz="1000">
                <a:solidFill>
                  <a:srgbClr val="000000"/>
                </a:solidFill>
                <a:latin typeface="Lora"/>
                <a:ea typeface="Lora"/>
                <a:cs typeface="Lora"/>
                <a:sym typeface="Lora"/>
              </a:rPr>
              <a:t>‹#›</a:t>
            </a:fld>
            <a:endParaRPr sz="1000">
              <a:solidFill>
                <a:srgbClr val="000000"/>
              </a:solidFill>
              <a:latin typeface="Lora"/>
              <a:ea typeface="Lora"/>
              <a:cs typeface="Lora"/>
              <a:sym typeface="Lora"/>
            </a:endParaRPr>
          </a:p>
        </p:txBody>
      </p:sp>
      <p:sp>
        <p:nvSpPr>
          <p:cNvPr id="340" name="Google Shape;340;p54"/>
          <p:cNvSpPr txBox="1"/>
          <p:nvPr/>
        </p:nvSpPr>
        <p:spPr>
          <a:xfrm>
            <a:off x="2109325" y="1317000"/>
            <a:ext cx="4248000" cy="230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6200">
              <a:solidFill>
                <a:srgbClr val="00205C"/>
              </a:solidFill>
              <a:latin typeface="PT Serif"/>
              <a:ea typeface="PT Serif"/>
              <a:cs typeface="PT Serif"/>
              <a:sym typeface="PT Serif"/>
            </a:endParaRPr>
          </a:p>
          <a:p>
            <a:pPr indent="0" lvl="0" marL="457200" rtl="0" algn="ctr">
              <a:lnSpc>
                <a:spcPct val="115000"/>
              </a:lnSpc>
              <a:spcBef>
                <a:spcPts val="0"/>
              </a:spcBef>
              <a:spcAft>
                <a:spcPts val="0"/>
              </a:spcAft>
              <a:buNone/>
            </a:pPr>
            <a:r>
              <a:t/>
            </a:r>
            <a:endParaRPr b="1" sz="3100">
              <a:solidFill>
                <a:srgbClr val="00205C"/>
              </a:solidFill>
              <a:latin typeface="PT Serif"/>
              <a:ea typeface="PT Serif"/>
              <a:cs typeface="PT Serif"/>
              <a:sym typeface="PT Serif"/>
            </a:endParaRPr>
          </a:p>
          <a:p>
            <a:pPr indent="0" lvl="0" marL="0" rtl="0" algn="ctr">
              <a:lnSpc>
                <a:spcPct val="115000"/>
              </a:lnSpc>
              <a:spcBef>
                <a:spcPts val="0"/>
              </a:spcBef>
              <a:spcAft>
                <a:spcPts val="0"/>
              </a:spcAft>
              <a:buNone/>
            </a:pPr>
            <a:r>
              <a:t/>
            </a:r>
            <a:endParaRPr b="1" sz="3100">
              <a:solidFill>
                <a:srgbClr val="00205C"/>
              </a:solidFill>
              <a:latin typeface="PT Serif"/>
              <a:ea typeface="PT Serif"/>
              <a:cs typeface="PT Serif"/>
              <a:sym typeface="PT Serif"/>
            </a:endParaRPr>
          </a:p>
        </p:txBody>
      </p:sp>
      <p:sp>
        <p:nvSpPr>
          <p:cNvPr id="341" name="Google Shape;341;p54"/>
          <p:cNvSpPr txBox="1"/>
          <p:nvPr/>
        </p:nvSpPr>
        <p:spPr>
          <a:xfrm>
            <a:off x="277325" y="970575"/>
            <a:ext cx="8103000" cy="3213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sz="1600">
              <a:latin typeface="PT Serif"/>
              <a:ea typeface="PT Serif"/>
              <a:cs typeface="PT Serif"/>
              <a:sym typeface="PT Serif"/>
            </a:endParaRPr>
          </a:p>
          <a:p>
            <a:pPr indent="0" lvl="0" marL="0" rtl="0" algn="l">
              <a:lnSpc>
                <a:spcPct val="150000"/>
              </a:lnSpc>
              <a:spcBef>
                <a:spcPts val="0"/>
              </a:spcBef>
              <a:spcAft>
                <a:spcPts val="0"/>
              </a:spcAft>
              <a:buNone/>
            </a:pPr>
            <a:r>
              <a:rPr lang="en" sz="1600">
                <a:latin typeface="PT Serif"/>
                <a:ea typeface="PT Serif"/>
                <a:cs typeface="PT Serif"/>
                <a:sym typeface="PT Serif"/>
              </a:rPr>
              <a:t>Dialogue demonstrates care, interest, and a shared sense of responsibility in a community (common goals), but you can’t do it alone! </a:t>
            </a:r>
            <a:endParaRPr sz="1600">
              <a:latin typeface="PT Serif"/>
              <a:ea typeface="PT Serif"/>
              <a:cs typeface="PT Serif"/>
              <a:sym typeface="PT Serif"/>
            </a:endParaRPr>
          </a:p>
          <a:p>
            <a:pPr indent="0" lvl="0" marL="0" rtl="0" algn="l">
              <a:lnSpc>
                <a:spcPct val="150000"/>
              </a:lnSpc>
              <a:spcBef>
                <a:spcPts val="0"/>
              </a:spcBef>
              <a:spcAft>
                <a:spcPts val="0"/>
              </a:spcAft>
              <a:buNone/>
            </a:pPr>
            <a:r>
              <a:t/>
            </a:r>
            <a:endParaRPr sz="1600">
              <a:latin typeface="PT Serif"/>
              <a:ea typeface="PT Serif"/>
              <a:cs typeface="PT Serif"/>
              <a:sym typeface="PT Serif"/>
            </a:endParaRPr>
          </a:p>
          <a:p>
            <a:pPr indent="0" lvl="0" marL="0" rtl="0" algn="l">
              <a:lnSpc>
                <a:spcPct val="150000"/>
              </a:lnSpc>
              <a:spcBef>
                <a:spcPts val="0"/>
              </a:spcBef>
              <a:spcAft>
                <a:spcPts val="0"/>
              </a:spcAft>
              <a:buNone/>
            </a:pPr>
            <a:r>
              <a:rPr lang="en" sz="1600">
                <a:latin typeface="PT Serif"/>
                <a:ea typeface="PT Serif"/>
                <a:cs typeface="PT Serif"/>
                <a:sym typeface="PT Serif"/>
              </a:rPr>
              <a:t>Conversations with community based organizations can help facilitate and cultivate dialogue with the broader community </a:t>
            </a:r>
            <a:endParaRPr sz="1600">
              <a:latin typeface="PT Serif"/>
              <a:ea typeface="PT Serif"/>
              <a:cs typeface="PT Serif"/>
              <a:sym typeface="PT Serif"/>
            </a:endParaRPr>
          </a:p>
          <a:p>
            <a:pPr indent="0" lvl="0" marL="0" rtl="0" algn="l">
              <a:lnSpc>
                <a:spcPct val="115000"/>
              </a:lnSpc>
              <a:spcBef>
                <a:spcPts val="0"/>
              </a:spcBef>
              <a:spcAft>
                <a:spcPts val="0"/>
              </a:spcAft>
              <a:buNone/>
            </a:pPr>
            <a:r>
              <a:t/>
            </a:r>
            <a:endParaRPr sz="1600">
              <a:latin typeface="PT Serif"/>
              <a:ea typeface="PT Serif"/>
              <a:cs typeface="PT Serif"/>
              <a:sym typeface="PT Serif"/>
            </a:endParaRPr>
          </a:p>
          <a:p>
            <a:pPr indent="0" lvl="0" marL="457200" rtl="0" algn="l">
              <a:lnSpc>
                <a:spcPct val="115000"/>
              </a:lnSpc>
              <a:spcBef>
                <a:spcPts val="0"/>
              </a:spcBef>
              <a:spcAft>
                <a:spcPts val="0"/>
              </a:spcAft>
              <a:buNone/>
            </a:pPr>
            <a:r>
              <a:t/>
            </a:r>
            <a:endParaRPr sz="1600">
              <a:latin typeface="PT Serif"/>
              <a:ea typeface="PT Serif"/>
              <a:cs typeface="PT Serif"/>
              <a:sym typeface="PT Serif"/>
            </a:endParaRPr>
          </a:p>
          <a:p>
            <a:pPr indent="0" lvl="0" marL="0" rtl="0" algn="l">
              <a:lnSpc>
                <a:spcPct val="115000"/>
              </a:lnSpc>
              <a:spcBef>
                <a:spcPts val="0"/>
              </a:spcBef>
              <a:spcAft>
                <a:spcPts val="0"/>
              </a:spcAft>
              <a:buNone/>
            </a:pPr>
            <a:r>
              <a:t/>
            </a:r>
            <a:endParaRPr sz="1600">
              <a:latin typeface="PT Serif"/>
              <a:ea typeface="PT Serif"/>
              <a:cs typeface="PT Serif"/>
              <a:sym typeface="PT Serif"/>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5"/>
          <p:cNvSpPr txBox="1"/>
          <p:nvPr>
            <p:ph idx="4294967295" type="body"/>
          </p:nvPr>
        </p:nvSpPr>
        <p:spPr>
          <a:xfrm>
            <a:off x="2105100" y="1763450"/>
            <a:ext cx="4933800" cy="1788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i="1" lang="en">
                <a:latin typeface="Lora"/>
                <a:ea typeface="Lora"/>
                <a:cs typeface="Lora"/>
                <a:sym typeface="Lora"/>
              </a:rPr>
              <a:t>“Communication leads to community, that is, to understanding, intimacy and mutual valuing.” -Rollo May </a:t>
            </a:r>
            <a:endParaRPr i="1">
              <a:latin typeface="Lora"/>
              <a:ea typeface="Lora"/>
              <a:cs typeface="Lora"/>
              <a:sym typeface="Lora"/>
            </a:endParaRPr>
          </a:p>
          <a:p>
            <a:pPr indent="0" lvl="0" marL="0" rtl="0" algn="l">
              <a:spcBef>
                <a:spcPts val="600"/>
              </a:spcBef>
              <a:spcAft>
                <a:spcPts val="0"/>
              </a:spcAft>
              <a:buNone/>
            </a:pPr>
            <a:r>
              <a:t/>
            </a:r>
            <a:endParaRPr i="1">
              <a:latin typeface="Lora"/>
              <a:ea typeface="Lora"/>
              <a:cs typeface="Lora"/>
              <a:sym typeface="Lora"/>
            </a:endParaRPr>
          </a:p>
          <a:p>
            <a:pPr indent="0" lvl="0" marL="0" rtl="0" algn="l">
              <a:spcBef>
                <a:spcPts val="600"/>
              </a:spcBef>
              <a:spcAft>
                <a:spcPts val="0"/>
              </a:spcAft>
              <a:buNone/>
            </a:pPr>
            <a:r>
              <a:t/>
            </a:r>
            <a:endParaRPr i="1">
              <a:latin typeface="Lora"/>
              <a:ea typeface="Lora"/>
              <a:cs typeface="Lora"/>
              <a:sym typeface="Lora"/>
            </a:endParaRPr>
          </a:p>
        </p:txBody>
      </p:sp>
      <p:sp>
        <p:nvSpPr>
          <p:cNvPr id="347" name="Google Shape;347;p55"/>
          <p:cNvSpPr txBox="1"/>
          <p:nvPr>
            <p:ph idx="12" type="sldNum"/>
          </p:nvPr>
        </p:nvSpPr>
        <p:spPr>
          <a:xfrm>
            <a:off x="7382675" y="4749850"/>
            <a:ext cx="17991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rgbClr val="000000"/>
                </a:solidFill>
                <a:latin typeface="Lora"/>
                <a:ea typeface="Lora"/>
                <a:cs typeface="Lora"/>
                <a:sym typeface="Lora"/>
              </a:rPr>
              <a:t>Davenport Institute | </a:t>
            </a:r>
            <a:fld id="{00000000-1234-1234-1234-123412341234}" type="slidenum">
              <a:rPr lang="en" sz="1000">
                <a:solidFill>
                  <a:srgbClr val="000000"/>
                </a:solidFill>
                <a:latin typeface="Lora"/>
                <a:ea typeface="Lora"/>
                <a:cs typeface="Lora"/>
                <a:sym typeface="Lora"/>
              </a:rPr>
              <a:t>‹#›</a:t>
            </a:fld>
            <a:endParaRPr sz="1000">
              <a:solidFill>
                <a:srgbClr val="000000"/>
              </a:solidFill>
              <a:latin typeface="Lora"/>
              <a:ea typeface="Lora"/>
              <a:cs typeface="Lora"/>
              <a:sym typeface="Lor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51" name="Shape 351"/>
        <p:cNvGrpSpPr/>
        <p:nvPr/>
      </p:nvGrpSpPr>
      <p:grpSpPr>
        <a:xfrm>
          <a:off x="0" y="0"/>
          <a:ext cx="0" cy="0"/>
          <a:chOff x="0" y="0"/>
          <a:chExt cx="0" cy="0"/>
        </a:xfrm>
      </p:grpSpPr>
      <p:sp>
        <p:nvSpPr>
          <p:cNvPr id="352" name="Google Shape;352;p56"/>
          <p:cNvSpPr txBox="1"/>
          <p:nvPr>
            <p:ph type="ctrTitle"/>
          </p:nvPr>
        </p:nvSpPr>
        <p:spPr>
          <a:xfrm>
            <a:off x="2600500" y="2040544"/>
            <a:ext cx="58578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Why Is This Important?</a:t>
            </a:r>
            <a:endParaRPr>
              <a:latin typeface="Source Sans Pro"/>
              <a:ea typeface="Source Sans Pro"/>
              <a:cs typeface="Source Sans Pro"/>
              <a:sym typeface="Source Sans Pro"/>
            </a:endParaRPr>
          </a:p>
        </p:txBody>
      </p:sp>
      <p:sp>
        <p:nvSpPr>
          <p:cNvPr id="353" name="Google Shape;353;p56"/>
          <p:cNvSpPr txBox="1"/>
          <p:nvPr>
            <p:ph idx="1" type="subTitle"/>
          </p:nvPr>
        </p:nvSpPr>
        <p:spPr>
          <a:xfrm>
            <a:off x="2600400" y="3182963"/>
            <a:ext cx="58578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0" lang="en">
                <a:solidFill>
                  <a:srgbClr val="003988"/>
                </a:solidFill>
                <a:latin typeface="Lora"/>
                <a:ea typeface="Lora"/>
                <a:cs typeface="Lora"/>
                <a:sym typeface="Lora"/>
              </a:rPr>
              <a:t>Bringing It All Together</a:t>
            </a:r>
            <a:r>
              <a:rPr i="0" lang="en">
                <a:solidFill>
                  <a:srgbClr val="003988"/>
                </a:solidFill>
                <a:latin typeface="Lora"/>
                <a:ea typeface="Lora"/>
                <a:cs typeface="Lora"/>
                <a:sym typeface="Lora"/>
              </a:rPr>
              <a:t> </a:t>
            </a:r>
            <a:endParaRPr i="0">
              <a:solidFill>
                <a:srgbClr val="003988"/>
              </a:solidFill>
              <a:latin typeface="Lora"/>
              <a:ea typeface="Lora"/>
              <a:cs typeface="Lora"/>
              <a:sym typeface="Lora"/>
            </a:endParaRPr>
          </a:p>
        </p:txBody>
      </p:sp>
      <p:sp>
        <p:nvSpPr>
          <p:cNvPr id="354" name="Google Shape;354;p56"/>
          <p:cNvSpPr txBox="1"/>
          <p:nvPr>
            <p:ph idx="12" type="sldNum"/>
          </p:nvPr>
        </p:nvSpPr>
        <p:spPr>
          <a:xfrm>
            <a:off x="7382675" y="4749850"/>
            <a:ext cx="17991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rgbClr val="000000"/>
                </a:solidFill>
                <a:latin typeface="Lora"/>
                <a:ea typeface="Lora"/>
                <a:cs typeface="Lora"/>
                <a:sym typeface="Lora"/>
              </a:rPr>
              <a:t>Davenport Institute | </a:t>
            </a:r>
            <a:fld id="{00000000-1234-1234-1234-123412341234}" type="slidenum">
              <a:rPr lang="en" sz="1000">
                <a:solidFill>
                  <a:srgbClr val="000000"/>
                </a:solidFill>
                <a:latin typeface="Lora"/>
                <a:ea typeface="Lora"/>
                <a:cs typeface="Lora"/>
                <a:sym typeface="Lora"/>
              </a:rPr>
              <a:t>‹#›</a:t>
            </a:fld>
            <a:endParaRPr sz="1000">
              <a:solidFill>
                <a:srgbClr val="000000"/>
              </a:solidFill>
              <a:latin typeface="Lora"/>
              <a:ea typeface="Lora"/>
              <a:cs typeface="Lora"/>
              <a:sym typeface="Lor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358" name="Shape 358"/>
        <p:cNvGrpSpPr/>
        <p:nvPr/>
      </p:nvGrpSpPr>
      <p:grpSpPr>
        <a:xfrm>
          <a:off x="0" y="0"/>
          <a:ext cx="0" cy="0"/>
          <a:chOff x="0" y="0"/>
          <a:chExt cx="0" cy="0"/>
        </a:xfrm>
      </p:grpSpPr>
      <p:sp>
        <p:nvSpPr>
          <p:cNvPr id="359" name="Google Shape;359;p57"/>
          <p:cNvSpPr txBox="1"/>
          <p:nvPr>
            <p:ph type="title"/>
          </p:nvPr>
        </p:nvSpPr>
        <p:spPr>
          <a:xfrm>
            <a:off x="2318100" y="265575"/>
            <a:ext cx="45078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latin typeface="Source Sans Pro"/>
                <a:ea typeface="Source Sans Pro"/>
                <a:cs typeface="Source Sans Pro"/>
                <a:sym typeface="Source Sans Pro"/>
              </a:rPr>
              <a:t>It Is All Connected</a:t>
            </a:r>
            <a:endParaRPr sz="3000">
              <a:latin typeface="Source Sans Pro"/>
              <a:ea typeface="Source Sans Pro"/>
              <a:cs typeface="Source Sans Pro"/>
              <a:sym typeface="Source Sans Pro"/>
            </a:endParaRPr>
          </a:p>
        </p:txBody>
      </p:sp>
      <p:sp>
        <p:nvSpPr>
          <p:cNvPr id="360" name="Google Shape;360;p57"/>
          <p:cNvSpPr/>
          <p:nvPr/>
        </p:nvSpPr>
        <p:spPr>
          <a:xfrm>
            <a:off x="3335104" y="1599975"/>
            <a:ext cx="2453100" cy="2443800"/>
          </a:xfrm>
          <a:prstGeom prst="ellipse">
            <a:avLst/>
          </a:prstGeom>
          <a:solidFill>
            <a:srgbClr val="00398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2"/>
                </a:solidFill>
                <a:latin typeface="Lora"/>
                <a:ea typeface="Lora"/>
                <a:cs typeface="Lora"/>
                <a:sym typeface="Lora"/>
              </a:rPr>
              <a:t>Trust</a:t>
            </a:r>
            <a:endParaRPr sz="2400">
              <a:solidFill>
                <a:schemeClr val="lt2"/>
              </a:solidFill>
              <a:latin typeface="Lora"/>
              <a:ea typeface="Lora"/>
              <a:cs typeface="Lora"/>
              <a:sym typeface="Lora"/>
            </a:endParaRPr>
          </a:p>
        </p:txBody>
      </p:sp>
      <p:sp>
        <p:nvSpPr>
          <p:cNvPr id="361" name="Google Shape;361;p57"/>
          <p:cNvSpPr/>
          <p:nvPr/>
        </p:nvSpPr>
        <p:spPr>
          <a:xfrm>
            <a:off x="1122226" y="1599975"/>
            <a:ext cx="2453100" cy="2443800"/>
          </a:xfrm>
          <a:prstGeom prst="ellipse">
            <a:avLst/>
          </a:prstGeom>
          <a:solidFill>
            <a:srgbClr val="98CAE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chemeClr val="lt2"/>
                </a:solidFill>
                <a:latin typeface="Lora"/>
                <a:ea typeface="Lora"/>
                <a:cs typeface="Lora"/>
                <a:sym typeface="Lora"/>
              </a:rPr>
              <a:t>Dialogue</a:t>
            </a:r>
            <a:endParaRPr sz="2400">
              <a:solidFill>
                <a:schemeClr val="lt2"/>
              </a:solidFill>
              <a:latin typeface="Lora"/>
              <a:ea typeface="Lora"/>
              <a:cs typeface="Lora"/>
              <a:sym typeface="Lora"/>
            </a:endParaRPr>
          </a:p>
        </p:txBody>
      </p:sp>
      <p:sp>
        <p:nvSpPr>
          <p:cNvPr id="362" name="Google Shape;362;p57"/>
          <p:cNvSpPr/>
          <p:nvPr/>
        </p:nvSpPr>
        <p:spPr>
          <a:xfrm>
            <a:off x="5582290" y="1599975"/>
            <a:ext cx="2453100" cy="2443800"/>
          </a:xfrm>
          <a:prstGeom prst="ellipse">
            <a:avLst/>
          </a:prstGeom>
          <a:solidFill>
            <a:srgbClr val="0078B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lt2"/>
                </a:solidFill>
                <a:latin typeface="Lora"/>
                <a:ea typeface="Lora"/>
                <a:cs typeface="Lora"/>
                <a:sym typeface="Lora"/>
              </a:rPr>
              <a:t>Strong Community</a:t>
            </a:r>
            <a:endParaRPr sz="2200">
              <a:solidFill>
                <a:schemeClr val="lt2"/>
              </a:solidFill>
              <a:latin typeface="Lora"/>
              <a:ea typeface="Lora"/>
              <a:cs typeface="Lora"/>
              <a:sym typeface="Lora"/>
            </a:endParaRPr>
          </a:p>
        </p:txBody>
      </p:sp>
      <p:sp>
        <p:nvSpPr>
          <p:cNvPr id="363" name="Google Shape;363;p57"/>
          <p:cNvSpPr txBox="1"/>
          <p:nvPr>
            <p:ph idx="12" type="sldNum"/>
          </p:nvPr>
        </p:nvSpPr>
        <p:spPr>
          <a:xfrm>
            <a:off x="7382675" y="4749850"/>
            <a:ext cx="1799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000000"/>
                </a:solidFill>
                <a:latin typeface="Lora"/>
                <a:ea typeface="Lora"/>
                <a:cs typeface="Lora"/>
                <a:sym typeface="Lora"/>
              </a:rPr>
              <a:t>Davenport Institute | </a:t>
            </a:r>
            <a:fld id="{00000000-1234-1234-1234-123412341234}" type="slidenum">
              <a:rPr lang="en" sz="1000">
                <a:solidFill>
                  <a:srgbClr val="000000"/>
                </a:solidFill>
                <a:latin typeface="Lora"/>
                <a:ea typeface="Lora"/>
                <a:cs typeface="Lora"/>
                <a:sym typeface="Lora"/>
              </a:rPr>
              <a:t>‹#›</a:t>
            </a:fld>
            <a:endParaRPr sz="1000">
              <a:solidFill>
                <a:srgbClr val="000000"/>
              </a:solidFill>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5" name="Shape 175"/>
        <p:cNvGrpSpPr/>
        <p:nvPr/>
      </p:nvGrpSpPr>
      <p:grpSpPr>
        <a:xfrm>
          <a:off x="0" y="0"/>
          <a:ext cx="0" cy="0"/>
          <a:chOff x="0" y="0"/>
          <a:chExt cx="0" cy="0"/>
        </a:xfrm>
      </p:grpSpPr>
      <p:sp>
        <p:nvSpPr>
          <p:cNvPr id="176" name="Google Shape;176;p34"/>
          <p:cNvSpPr txBox="1"/>
          <p:nvPr>
            <p:ph type="ctrTitle"/>
          </p:nvPr>
        </p:nvSpPr>
        <p:spPr>
          <a:xfrm>
            <a:off x="2600500" y="2040544"/>
            <a:ext cx="58578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Temperature Check</a:t>
            </a:r>
            <a:endParaRPr>
              <a:latin typeface="Source Sans Pro"/>
              <a:ea typeface="Source Sans Pro"/>
              <a:cs typeface="Source Sans Pro"/>
              <a:sym typeface="Source Sans Pro"/>
            </a:endParaRPr>
          </a:p>
        </p:txBody>
      </p:sp>
      <p:sp>
        <p:nvSpPr>
          <p:cNvPr id="177" name="Google Shape;177;p34"/>
          <p:cNvSpPr txBox="1"/>
          <p:nvPr>
            <p:ph idx="12" type="sldNum"/>
          </p:nvPr>
        </p:nvSpPr>
        <p:spPr>
          <a:xfrm>
            <a:off x="7382675" y="4749850"/>
            <a:ext cx="17991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rgbClr val="000000"/>
                </a:solidFill>
                <a:latin typeface="Lora"/>
                <a:ea typeface="Lora"/>
                <a:cs typeface="Lora"/>
                <a:sym typeface="Lora"/>
              </a:rPr>
              <a:t>Davenport Institute | </a:t>
            </a:r>
            <a:fld id="{00000000-1234-1234-1234-123412341234}" type="slidenum">
              <a:rPr lang="en" sz="1000">
                <a:solidFill>
                  <a:srgbClr val="000000"/>
                </a:solidFill>
                <a:latin typeface="Lora"/>
                <a:ea typeface="Lora"/>
                <a:cs typeface="Lora"/>
                <a:sym typeface="Lora"/>
              </a:rPr>
              <a:t>‹#›</a:t>
            </a:fld>
            <a:endParaRPr sz="1000">
              <a:solidFill>
                <a:srgbClr val="000000"/>
              </a:solidFill>
              <a:latin typeface="Lora"/>
              <a:ea typeface="Lora"/>
              <a:cs typeface="Lora"/>
              <a:sym typeface="Lora"/>
            </a:endParaRPr>
          </a:p>
        </p:txBody>
      </p:sp>
      <p:sp>
        <p:nvSpPr>
          <p:cNvPr id="178" name="Google Shape;178;p34"/>
          <p:cNvSpPr txBox="1"/>
          <p:nvPr>
            <p:ph idx="1" type="subTitle"/>
          </p:nvPr>
        </p:nvSpPr>
        <p:spPr>
          <a:xfrm>
            <a:off x="2600400" y="3182963"/>
            <a:ext cx="58578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0" lang="en">
                <a:solidFill>
                  <a:srgbClr val="003988"/>
                </a:solidFill>
                <a:latin typeface="Lora"/>
                <a:ea typeface="Lora"/>
                <a:cs typeface="Lora"/>
                <a:sym typeface="Lora"/>
              </a:rPr>
              <a:t>Trust in Local Government</a:t>
            </a:r>
            <a:r>
              <a:rPr i="0" lang="en">
                <a:solidFill>
                  <a:srgbClr val="003988"/>
                </a:solidFill>
                <a:latin typeface="Lora"/>
                <a:ea typeface="Lora"/>
                <a:cs typeface="Lora"/>
                <a:sym typeface="Lora"/>
              </a:rPr>
              <a:t> </a:t>
            </a:r>
            <a:endParaRPr i="0">
              <a:solidFill>
                <a:srgbClr val="003988"/>
              </a:solidFill>
              <a:latin typeface="Lora"/>
              <a:ea typeface="Lora"/>
              <a:cs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82" name="Shape 182"/>
        <p:cNvGrpSpPr/>
        <p:nvPr/>
      </p:nvGrpSpPr>
      <p:grpSpPr>
        <a:xfrm>
          <a:off x="0" y="0"/>
          <a:ext cx="0" cy="0"/>
          <a:chOff x="0" y="0"/>
          <a:chExt cx="0" cy="0"/>
        </a:xfrm>
      </p:grpSpPr>
      <p:sp>
        <p:nvSpPr>
          <p:cNvPr id="183" name="Google Shape;183;p35"/>
          <p:cNvSpPr txBox="1"/>
          <p:nvPr>
            <p:ph type="title"/>
          </p:nvPr>
        </p:nvSpPr>
        <p:spPr>
          <a:xfrm>
            <a:off x="2329725" y="113175"/>
            <a:ext cx="44895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Source Sans Pro"/>
                <a:ea typeface="Source Sans Pro"/>
                <a:cs typeface="Source Sans Pro"/>
                <a:sym typeface="Source Sans Pro"/>
              </a:rPr>
              <a:t>Why is Public Engagement so Important Now?</a:t>
            </a:r>
            <a:endParaRPr sz="2400">
              <a:latin typeface="Source Sans Pro"/>
              <a:ea typeface="Source Sans Pro"/>
              <a:cs typeface="Source Sans Pro"/>
              <a:sym typeface="Source Sans Pro"/>
            </a:endParaRPr>
          </a:p>
        </p:txBody>
      </p:sp>
      <p:sp>
        <p:nvSpPr>
          <p:cNvPr id="184" name="Google Shape;184;p35"/>
          <p:cNvSpPr txBox="1"/>
          <p:nvPr>
            <p:ph idx="12" type="sldNum"/>
          </p:nvPr>
        </p:nvSpPr>
        <p:spPr>
          <a:xfrm>
            <a:off x="7382675" y="4749850"/>
            <a:ext cx="1799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85" name="Google Shape;185;p35"/>
          <p:cNvPicPr preferRelativeResize="0"/>
          <p:nvPr/>
        </p:nvPicPr>
        <p:blipFill>
          <a:blip r:embed="rId3">
            <a:alphaModFix/>
          </a:blip>
          <a:stretch>
            <a:fillRect/>
          </a:stretch>
        </p:blipFill>
        <p:spPr>
          <a:xfrm>
            <a:off x="1138238" y="1255250"/>
            <a:ext cx="6867525" cy="3209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89" name="Shape 189"/>
        <p:cNvGrpSpPr/>
        <p:nvPr/>
      </p:nvGrpSpPr>
      <p:grpSpPr>
        <a:xfrm>
          <a:off x="0" y="0"/>
          <a:ext cx="0" cy="0"/>
          <a:chOff x="0" y="0"/>
          <a:chExt cx="0" cy="0"/>
        </a:xfrm>
      </p:grpSpPr>
      <p:sp>
        <p:nvSpPr>
          <p:cNvPr id="190" name="Google Shape;190;p36"/>
          <p:cNvSpPr txBox="1"/>
          <p:nvPr>
            <p:ph type="title"/>
          </p:nvPr>
        </p:nvSpPr>
        <p:spPr>
          <a:xfrm>
            <a:off x="2329725" y="113175"/>
            <a:ext cx="44895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Source Sans Pro"/>
                <a:ea typeface="Source Sans Pro"/>
                <a:cs typeface="Source Sans Pro"/>
                <a:sym typeface="Source Sans Pro"/>
              </a:rPr>
              <a:t>An Evolving Paradigm</a:t>
            </a:r>
            <a:endParaRPr sz="2400">
              <a:latin typeface="Source Sans Pro"/>
              <a:ea typeface="Source Sans Pro"/>
              <a:cs typeface="Source Sans Pro"/>
              <a:sym typeface="Source Sans Pro"/>
            </a:endParaRPr>
          </a:p>
        </p:txBody>
      </p:sp>
      <p:sp>
        <p:nvSpPr>
          <p:cNvPr id="191" name="Google Shape;191;p36"/>
          <p:cNvSpPr txBox="1"/>
          <p:nvPr>
            <p:ph idx="12" type="sldNum"/>
          </p:nvPr>
        </p:nvSpPr>
        <p:spPr>
          <a:xfrm>
            <a:off x="7382675" y="4749850"/>
            <a:ext cx="1799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000000"/>
                </a:solidFill>
                <a:latin typeface="Lora"/>
                <a:ea typeface="Lora"/>
                <a:cs typeface="Lora"/>
                <a:sym typeface="Lora"/>
              </a:rPr>
              <a:t>Davenport Institute | </a:t>
            </a:r>
            <a:fld id="{00000000-1234-1234-1234-123412341234}" type="slidenum">
              <a:rPr lang="en" sz="1000">
                <a:solidFill>
                  <a:srgbClr val="000000"/>
                </a:solidFill>
                <a:latin typeface="Lora"/>
                <a:ea typeface="Lora"/>
                <a:cs typeface="Lora"/>
                <a:sym typeface="Lora"/>
              </a:rPr>
              <a:t>‹#›</a:t>
            </a:fld>
            <a:endParaRPr sz="1000">
              <a:solidFill>
                <a:srgbClr val="000000"/>
              </a:solidFill>
              <a:latin typeface="Lora"/>
              <a:ea typeface="Lora"/>
              <a:cs typeface="Lora"/>
              <a:sym typeface="Lora"/>
            </a:endParaRPr>
          </a:p>
        </p:txBody>
      </p:sp>
      <p:pic>
        <p:nvPicPr>
          <p:cNvPr id="192" name="Google Shape;192;p36"/>
          <p:cNvPicPr preferRelativeResize="0"/>
          <p:nvPr/>
        </p:nvPicPr>
        <p:blipFill>
          <a:blip r:embed="rId3">
            <a:alphaModFix/>
          </a:blip>
          <a:stretch>
            <a:fillRect/>
          </a:stretch>
        </p:blipFill>
        <p:spPr>
          <a:xfrm>
            <a:off x="2479500" y="970575"/>
            <a:ext cx="4184989" cy="3868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96" name="Shape 196"/>
        <p:cNvGrpSpPr/>
        <p:nvPr/>
      </p:nvGrpSpPr>
      <p:grpSpPr>
        <a:xfrm>
          <a:off x="0" y="0"/>
          <a:ext cx="0" cy="0"/>
          <a:chOff x="0" y="0"/>
          <a:chExt cx="0" cy="0"/>
        </a:xfrm>
      </p:grpSpPr>
      <p:sp>
        <p:nvSpPr>
          <p:cNvPr id="197" name="Google Shape;197;p37"/>
          <p:cNvSpPr txBox="1"/>
          <p:nvPr>
            <p:ph type="title"/>
          </p:nvPr>
        </p:nvSpPr>
        <p:spPr>
          <a:xfrm>
            <a:off x="2329725" y="113175"/>
            <a:ext cx="44895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Source Sans Pro"/>
                <a:ea typeface="Source Sans Pro"/>
                <a:cs typeface="Source Sans Pro"/>
                <a:sym typeface="Source Sans Pro"/>
              </a:rPr>
              <a:t>From Edict to Dialogue in </a:t>
            </a:r>
            <a:endParaRPr sz="2400">
              <a:latin typeface="Source Sans Pro"/>
              <a:ea typeface="Source Sans Pro"/>
              <a:cs typeface="Source Sans Pro"/>
              <a:sym typeface="Source Sans Pro"/>
            </a:endParaRPr>
          </a:p>
          <a:p>
            <a:pPr indent="0" lvl="0" marL="0" rtl="0" algn="ctr">
              <a:spcBef>
                <a:spcPts val="0"/>
              </a:spcBef>
              <a:spcAft>
                <a:spcPts val="0"/>
              </a:spcAft>
              <a:buNone/>
            </a:pPr>
            <a:r>
              <a:rPr lang="en" sz="2400">
                <a:latin typeface="Source Sans Pro"/>
                <a:ea typeface="Source Sans Pro"/>
                <a:cs typeface="Source Sans Pro"/>
                <a:sym typeface="Source Sans Pro"/>
              </a:rPr>
              <a:t>Public Engagement</a:t>
            </a:r>
            <a:endParaRPr sz="2400">
              <a:latin typeface="Source Sans Pro"/>
              <a:ea typeface="Source Sans Pro"/>
              <a:cs typeface="Source Sans Pro"/>
              <a:sym typeface="Source Sans Pro"/>
            </a:endParaRPr>
          </a:p>
        </p:txBody>
      </p:sp>
      <p:sp>
        <p:nvSpPr>
          <p:cNvPr id="198" name="Google Shape;198;p37"/>
          <p:cNvSpPr txBox="1"/>
          <p:nvPr/>
        </p:nvSpPr>
        <p:spPr>
          <a:xfrm>
            <a:off x="457200" y="1081125"/>
            <a:ext cx="8115300" cy="3159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600"/>
              </a:spcBef>
              <a:spcAft>
                <a:spcPts val="0"/>
              </a:spcAft>
              <a:buNone/>
            </a:pPr>
            <a:r>
              <a:rPr lang="en" sz="1600">
                <a:solidFill>
                  <a:schemeClr val="dk1"/>
                </a:solidFill>
                <a:latin typeface="Lora"/>
                <a:ea typeface="Lora"/>
                <a:cs typeface="Lora"/>
                <a:sym typeface="Lora"/>
              </a:rPr>
              <a:t>Approach #1: We know what’s best for you→ Paternalistic= one-way governance </a:t>
            </a:r>
            <a:endParaRPr sz="1600">
              <a:solidFill>
                <a:schemeClr val="dk1"/>
              </a:solidFill>
              <a:latin typeface="Lora"/>
              <a:ea typeface="Lora"/>
              <a:cs typeface="Lora"/>
              <a:sym typeface="Lora"/>
            </a:endParaRPr>
          </a:p>
          <a:p>
            <a:pPr indent="0" lvl="0" marL="0" rtl="0" algn="l">
              <a:lnSpc>
                <a:spcPct val="150000"/>
              </a:lnSpc>
              <a:spcBef>
                <a:spcPts val="600"/>
              </a:spcBef>
              <a:spcAft>
                <a:spcPts val="0"/>
              </a:spcAft>
              <a:buNone/>
            </a:pPr>
            <a:r>
              <a:t/>
            </a:r>
            <a:endParaRPr sz="1600">
              <a:solidFill>
                <a:schemeClr val="dk1"/>
              </a:solidFill>
              <a:latin typeface="Lora"/>
              <a:ea typeface="Lora"/>
              <a:cs typeface="Lora"/>
              <a:sym typeface="Lora"/>
            </a:endParaRPr>
          </a:p>
          <a:p>
            <a:pPr indent="0" lvl="0" marL="0" rtl="0" algn="l">
              <a:lnSpc>
                <a:spcPct val="150000"/>
              </a:lnSpc>
              <a:spcBef>
                <a:spcPts val="600"/>
              </a:spcBef>
              <a:spcAft>
                <a:spcPts val="0"/>
              </a:spcAft>
              <a:buNone/>
            </a:pPr>
            <a:r>
              <a:rPr lang="en" sz="1600">
                <a:solidFill>
                  <a:schemeClr val="dk1"/>
                </a:solidFill>
                <a:latin typeface="Lora"/>
                <a:ea typeface="Lora"/>
                <a:cs typeface="Lora"/>
                <a:sym typeface="Lora"/>
              </a:rPr>
              <a:t>Approach #2: We’re here to give you whatever you request→ Vending machine government=dissatisfaction on both ends</a:t>
            </a:r>
            <a:endParaRPr sz="1600">
              <a:solidFill>
                <a:schemeClr val="dk1"/>
              </a:solidFill>
              <a:latin typeface="Lora"/>
              <a:ea typeface="Lora"/>
              <a:cs typeface="Lora"/>
              <a:sym typeface="Lora"/>
            </a:endParaRPr>
          </a:p>
          <a:p>
            <a:pPr indent="0" lvl="0" marL="0" rtl="0" algn="l">
              <a:lnSpc>
                <a:spcPct val="150000"/>
              </a:lnSpc>
              <a:spcBef>
                <a:spcPts val="600"/>
              </a:spcBef>
              <a:spcAft>
                <a:spcPts val="0"/>
              </a:spcAft>
              <a:buNone/>
            </a:pPr>
            <a:r>
              <a:t/>
            </a:r>
            <a:endParaRPr sz="1600">
              <a:solidFill>
                <a:schemeClr val="dk1"/>
              </a:solidFill>
              <a:latin typeface="Lora"/>
              <a:ea typeface="Lora"/>
              <a:cs typeface="Lora"/>
              <a:sym typeface="Lora"/>
            </a:endParaRPr>
          </a:p>
          <a:p>
            <a:pPr indent="0" lvl="0" marL="0" rtl="0" algn="l">
              <a:lnSpc>
                <a:spcPct val="150000"/>
              </a:lnSpc>
              <a:spcBef>
                <a:spcPts val="600"/>
              </a:spcBef>
              <a:spcAft>
                <a:spcPts val="0"/>
              </a:spcAft>
              <a:buNone/>
            </a:pPr>
            <a:r>
              <a:rPr lang="en" sz="1600">
                <a:solidFill>
                  <a:schemeClr val="dk1"/>
                </a:solidFill>
                <a:latin typeface="Lora"/>
                <a:ea typeface="Lora"/>
                <a:cs typeface="Lora"/>
                <a:sym typeface="Lora"/>
              </a:rPr>
              <a:t>Approach #3: How do we work together to create the best path forward→ Collaboration through dialogue(effective public engagement) = strong communities </a:t>
            </a:r>
            <a:endParaRPr sz="1600">
              <a:solidFill>
                <a:schemeClr val="dk1"/>
              </a:solidFill>
              <a:latin typeface="Lora"/>
              <a:ea typeface="Lora"/>
              <a:cs typeface="Lora"/>
              <a:sym typeface="Lora"/>
            </a:endParaRPr>
          </a:p>
        </p:txBody>
      </p:sp>
      <p:sp>
        <p:nvSpPr>
          <p:cNvPr id="199" name="Google Shape;199;p37"/>
          <p:cNvSpPr txBox="1"/>
          <p:nvPr>
            <p:ph idx="12" type="sldNum"/>
          </p:nvPr>
        </p:nvSpPr>
        <p:spPr>
          <a:xfrm>
            <a:off x="7382675" y="4749850"/>
            <a:ext cx="1799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000000"/>
                </a:solidFill>
                <a:latin typeface="Lora"/>
                <a:ea typeface="Lora"/>
                <a:cs typeface="Lora"/>
                <a:sym typeface="Lora"/>
              </a:rPr>
              <a:t>Davenport Institute | </a:t>
            </a:r>
            <a:fld id="{00000000-1234-1234-1234-123412341234}" type="slidenum">
              <a:rPr lang="en" sz="1000">
                <a:solidFill>
                  <a:srgbClr val="000000"/>
                </a:solidFill>
                <a:latin typeface="Lora"/>
                <a:ea typeface="Lora"/>
                <a:cs typeface="Lora"/>
                <a:sym typeface="Lora"/>
              </a:rPr>
              <a:t>‹#›</a:t>
            </a:fld>
            <a:endParaRPr sz="1000">
              <a:solidFill>
                <a:srgbClr val="000000"/>
              </a:solidFill>
              <a:latin typeface="Lora"/>
              <a:ea typeface="Lora"/>
              <a:cs typeface="Lora"/>
              <a:sym typeface="Lor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03" name="Shape 203"/>
        <p:cNvGrpSpPr/>
        <p:nvPr/>
      </p:nvGrpSpPr>
      <p:grpSpPr>
        <a:xfrm>
          <a:off x="0" y="0"/>
          <a:ext cx="0" cy="0"/>
          <a:chOff x="0" y="0"/>
          <a:chExt cx="0" cy="0"/>
        </a:xfrm>
      </p:grpSpPr>
      <p:sp>
        <p:nvSpPr>
          <p:cNvPr id="204" name="Google Shape;204;p38"/>
          <p:cNvSpPr txBox="1"/>
          <p:nvPr>
            <p:ph type="ctrTitle"/>
          </p:nvPr>
        </p:nvSpPr>
        <p:spPr>
          <a:xfrm>
            <a:off x="2600500" y="2040544"/>
            <a:ext cx="58578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Defining Public Engagement</a:t>
            </a:r>
            <a:endParaRPr>
              <a:latin typeface="Source Sans Pro"/>
              <a:ea typeface="Source Sans Pro"/>
              <a:cs typeface="Source Sans Pro"/>
              <a:sym typeface="Source Sans Pro"/>
            </a:endParaRPr>
          </a:p>
        </p:txBody>
      </p:sp>
      <p:sp>
        <p:nvSpPr>
          <p:cNvPr id="205" name="Google Shape;205;p38"/>
          <p:cNvSpPr txBox="1"/>
          <p:nvPr>
            <p:ph idx="12" type="sldNum"/>
          </p:nvPr>
        </p:nvSpPr>
        <p:spPr>
          <a:xfrm>
            <a:off x="7382675" y="4749850"/>
            <a:ext cx="1799100" cy="393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rgbClr val="000000"/>
                </a:solidFill>
                <a:latin typeface="Lora"/>
                <a:ea typeface="Lora"/>
                <a:cs typeface="Lora"/>
                <a:sym typeface="Lora"/>
              </a:rPr>
              <a:t>Davenport Institute | </a:t>
            </a:r>
            <a:fld id="{00000000-1234-1234-1234-123412341234}" type="slidenum">
              <a:rPr lang="en" sz="1000">
                <a:solidFill>
                  <a:srgbClr val="000000"/>
                </a:solidFill>
                <a:latin typeface="Lora"/>
                <a:ea typeface="Lora"/>
                <a:cs typeface="Lora"/>
                <a:sym typeface="Lora"/>
              </a:rPr>
              <a:t>‹#›</a:t>
            </a:fld>
            <a:endParaRPr sz="1000">
              <a:solidFill>
                <a:srgbClr val="000000"/>
              </a:solidFill>
              <a:latin typeface="Lora"/>
              <a:ea typeface="Lora"/>
              <a:cs typeface="Lora"/>
              <a:sym typeface="Lo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09" name="Shape 209"/>
        <p:cNvGrpSpPr/>
        <p:nvPr/>
      </p:nvGrpSpPr>
      <p:grpSpPr>
        <a:xfrm>
          <a:off x="0" y="0"/>
          <a:ext cx="0" cy="0"/>
          <a:chOff x="0" y="0"/>
          <a:chExt cx="0" cy="0"/>
        </a:xfrm>
      </p:grpSpPr>
      <p:sp>
        <p:nvSpPr>
          <p:cNvPr id="210" name="Google Shape;210;p39"/>
          <p:cNvSpPr txBox="1"/>
          <p:nvPr>
            <p:ph type="title"/>
          </p:nvPr>
        </p:nvSpPr>
        <p:spPr>
          <a:xfrm>
            <a:off x="2329725" y="113175"/>
            <a:ext cx="44895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Source Sans Pro"/>
                <a:ea typeface="Source Sans Pro"/>
                <a:cs typeface="Source Sans Pro"/>
                <a:sym typeface="Source Sans Pro"/>
              </a:rPr>
              <a:t>Defining Public Engagement</a:t>
            </a:r>
            <a:endParaRPr sz="2400">
              <a:latin typeface="Source Sans Pro"/>
              <a:ea typeface="Source Sans Pro"/>
              <a:cs typeface="Source Sans Pro"/>
              <a:sym typeface="Source Sans Pro"/>
            </a:endParaRPr>
          </a:p>
        </p:txBody>
      </p:sp>
      <p:sp>
        <p:nvSpPr>
          <p:cNvPr id="211" name="Google Shape;211;p39"/>
          <p:cNvSpPr txBox="1"/>
          <p:nvPr>
            <p:ph idx="12" type="sldNum"/>
          </p:nvPr>
        </p:nvSpPr>
        <p:spPr>
          <a:xfrm>
            <a:off x="7382675" y="4749850"/>
            <a:ext cx="1799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000000"/>
                </a:solidFill>
                <a:latin typeface="Lora"/>
                <a:ea typeface="Lora"/>
                <a:cs typeface="Lora"/>
                <a:sym typeface="Lora"/>
              </a:rPr>
              <a:t>Davenport Institute | </a:t>
            </a:r>
            <a:fld id="{00000000-1234-1234-1234-123412341234}" type="slidenum">
              <a:rPr lang="en" sz="1000">
                <a:solidFill>
                  <a:srgbClr val="000000"/>
                </a:solidFill>
                <a:latin typeface="Lora"/>
                <a:ea typeface="Lora"/>
                <a:cs typeface="Lora"/>
                <a:sym typeface="Lora"/>
              </a:rPr>
              <a:t>‹#›</a:t>
            </a:fld>
            <a:endParaRPr sz="1000">
              <a:solidFill>
                <a:srgbClr val="000000"/>
              </a:solidFill>
              <a:latin typeface="Lora"/>
              <a:ea typeface="Lora"/>
              <a:cs typeface="Lora"/>
              <a:sym typeface="Lora"/>
            </a:endParaRPr>
          </a:p>
        </p:txBody>
      </p:sp>
      <p:sp>
        <p:nvSpPr>
          <p:cNvPr id="212" name="Google Shape;212;p39"/>
          <p:cNvSpPr txBox="1"/>
          <p:nvPr/>
        </p:nvSpPr>
        <p:spPr>
          <a:xfrm>
            <a:off x="272225" y="828649"/>
            <a:ext cx="4117800" cy="3891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600">
              <a:latin typeface="PT Serif"/>
              <a:ea typeface="PT Serif"/>
              <a:cs typeface="PT Serif"/>
              <a:sym typeface="PT Serif"/>
            </a:endParaRPr>
          </a:p>
          <a:p>
            <a:pPr indent="0" lvl="0" marL="0" rtl="0" algn="l">
              <a:lnSpc>
                <a:spcPct val="115000"/>
              </a:lnSpc>
              <a:spcBef>
                <a:spcPts val="0"/>
              </a:spcBef>
              <a:spcAft>
                <a:spcPts val="0"/>
              </a:spcAft>
              <a:buNone/>
            </a:pPr>
            <a:r>
              <a:rPr lang="en" sz="1600">
                <a:latin typeface="PT Serif"/>
                <a:ea typeface="PT Serif"/>
                <a:cs typeface="PT Serif"/>
                <a:sym typeface="PT Serif"/>
              </a:rPr>
              <a:t>Public engagement is about collaborating with community members to shape solutions through dialogue. It views feedback from community members as essential to the decision making process. </a:t>
            </a:r>
            <a:endParaRPr sz="1600">
              <a:latin typeface="PT Serif"/>
              <a:ea typeface="PT Serif"/>
              <a:cs typeface="PT Serif"/>
              <a:sym typeface="PT Serif"/>
            </a:endParaRPr>
          </a:p>
          <a:p>
            <a:pPr indent="0" lvl="0" marL="0" rtl="0" algn="l">
              <a:lnSpc>
                <a:spcPct val="115000"/>
              </a:lnSpc>
              <a:spcBef>
                <a:spcPts val="0"/>
              </a:spcBef>
              <a:spcAft>
                <a:spcPts val="0"/>
              </a:spcAft>
              <a:buNone/>
            </a:pPr>
            <a:r>
              <a:t/>
            </a:r>
            <a:endParaRPr sz="1600">
              <a:latin typeface="PT Serif"/>
              <a:ea typeface="PT Serif"/>
              <a:cs typeface="PT Serif"/>
              <a:sym typeface="PT Serif"/>
            </a:endParaRPr>
          </a:p>
          <a:p>
            <a:pPr indent="0" lvl="0" marL="0" rtl="0" algn="l">
              <a:lnSpc>
                <a:spcPct val="115000"/>
              </a:lnSpc>
              <a:spcBef>
                <a:spcPts val="0"/>
              </a:spcBef>
              <a:spcAft>
                <a:spcPts val="0"/>
              </a:spcAft>
              <a:buNone/>
            </a:pPr>
            <a:r>
              <a:rPr lang="en" sz="1600">
                <a:latin typeface="PT Serif"/>
                <a:ea typeface="PT Serif"/>
                <a:cs typeface="PT Serif"/>
                <a:sym typeface="PT Serif"/>
              </a:rPr>
              <a:t>This leads to a greater degree of trust between the public and local government, the building of authentic relationships, and project success. </a:t>
            </a:r>
            <a:endParaRPr sz="1600">
              <a:latin typeface="PT Serif"/>
              <a:ea typeface="PT Serif"/>
              <a:cs typeface="PT Serif"/>
              <a:sym typeface="PT Serif"/>
            </a:endParaRPr>
          </a:p>
          <a:p>
            <a:pPr indent="0" lvl="0" marL="0" rtl="0" algn="l">
              <a:lnSpc>
                <a:spcPct val="115000"/>
              </a:lnSpc>
              <a:spcBef>
                <a:spcPts val="0"/>
              </a:spcBef>
              <a:spcAft>
                <a:spcPts val="0"/>
              </a:spcAft>
              <a:buNone/>
            </a:pPr>
            <a:r>
              <a:t/>
            </a:r>
            <a:endParaRPr sz="1600">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2000">
              <a:latin typeface="Source Sans Pro"/>
              <a:ea typeface="Source Sans Pro"/>
              <a:cs typeface="Source Sans Pro"/>
              <a:sym typeface="Source Sans Pro"/>
            </a:endParaRPr>
          </a:p>
        </p:txBody>
      </p:sp>
      <p:pic>
        <p:nvPicPr>
          <p:cNvPr id="213" name="Google Shape;213;p39"/>
          <p:cNvPicPr preferRelativeResize="0"/>
          <p:nvPr/>
        </p:nvPicPr>
        <p:blipFill>
          <a:blip r:embed="rId3">
            <a:alphaModFix/>
          </a:blip>
          <a:stretch>
            <a:fillRect/>
          </a:stretch>
        </p:blipFill>
        <p:spPr>
          <a:xfrm>
            <a:off x="4814100" y="1077900"/>
            <a:ext cx="4117802" cy="3095996"/>
          </a:xfrm>
          <a:prstGeom prst="rect">
            <a:avLst/>
          </a:prstGeom>
          <a:noFill/>
          <a:ln>
            <a:noFill/>
          </a:ln>
        </p:spPr>
      </p:pic>
      <p:sp>
        <p:nvSpPr>
          <p:cNvPr id="214" name="Google Shape;214;p39"/>
          <p:cNvSpPr txBox="1"/>
          <p:nvPr/>
        </p:nvSpPr>
        <p:spPr>
          <a:xfrm>
            <a:off x="4830900" y="4173900"/>
            <a:ext cx="41010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200">
                <a:latin typeface="PT Serif"/>
                <a:ea typeface="PT Serif"/>
                <a:cs typeface="PT Serif"/>
                <a:sym typeface="PT Serif"/>
              </a:rPr>
              <a:t>Photo credit: University of Delaware</a:t>
            </a:r>
            <a:endParaRPr i="1" sz="1200">
              <a:latin typeface="PT Serif"/>
              <a:ea typeface="PT Serif"/>
              <a:cs typeface="PT Serif"/>
              <a:sym typeface="PT Serif"/>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18" name="Shape 218"/>
        <p:cNvGrpSpPr/>
        <p:nvPr/>
      </p:nvGrpSpPr>
      <p:grpSpPr>
        <a:xfrm>
          <a:off x="0" y="0"/>
          <a:ext cx="0" cy="0"/>
          <a:chOff x="0" y="0"/>
          <a:chExt cx="0" cy="0"/>
        </a:xfrm>
      </p:grpSpPr>
      <p:sp>
        <p:nvSpPr>
          <p:cNvPr id="219" name="Google Shape;219;p40"/>
          <p:cNvSpPr txBox="1"/>
          <p:nvPr>
            <p:ph type="title"/>
          </p:nvPr>
        </p:nvSpPr>
        <p:spPr>
          <a:xfrm>
            <a:off x="2329725" y="113175"/>
            <a:ext cx="4489500" cy="85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400">
                <a:latin typeface="Source Sans Pro"/>
                <a:ea typeface="Source Sans Pro"/>
                <a:cs typeface="Source Sans Pro"/>
                <a:sym typeface="Source Sans Pro"/>
              </a:rPr>
              <a:t>Public Engagement </a:t>
            </a:r>
            <a:endParaRPr sz="2400">
              <a:latin typeface="Source Sans Pro"/>
              <a:ea typeface="Source Sans Pro"/>
              <a:cs typeface="Source Sans Pro"/>
              <a:sym typeface="Source Sans Pro"/>
            </a:endParaRPr>
          </a:p>
        </p:txBody>
      </p:sp>
      <p:sp>
        <p:nvSpPr>
          <p:cNvPr id="220" name="Google Shape;220;p40"/>
          <p:cNvSpPr txBox="1"/>
          <p:nvPr>
            <p:ph idx="12" type="sldNum"/>
          </p:nvPr>
        </p:nvSpPr>
        <p:spPr>
          <a:xfrm>
            <a:off x="7382675" y="4749850"/>
            <a:ext cx="17991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000000"/>
                </a:solidFill>
                <a:latin typeface="Lora"/>
                <a:ea typeface="Lora"/>
                <a:cs typeface="Lora"/>
                <a:sym typeface="Lora"/>
              </a:rPr>
              <a:t>Davenport Institute | </a:t>
            </a:r>
            <a:fld id="{00000000-1234-1234-1234-123412341234}" type="slidenum">
              <a:rPr lang="en" sz="1000">
                <a:solidFill>
                  <a:srgbClr val="000000"/>
                </a:solidFill>
                <a:latin typeface="Lora"/>
                <a:ea typeface="Lora"/>
                <a:cs typeface="Lora"/>
                <a:sym typeface="Lora"/>
              </a:rPr>
              <a:t>‹#›</a:t>
            </a:fld>
            <a:endParaRPr sz="1000">
              <a:solidFill>
                <a:srgbClr val="000000"/>
              </a:solidFill>
              <a:latin typeface="Lora"/>
              <a:ea typeface="Lora"/>
              <a:cs typeface="Lora"/>
              <a:sym typeface="Lora"/>
            </a:endParaRPr>
          </a:p>
        </p:txBody>
      </p:sp>
      <p:sp>
        <p:nvSpPr>
          <p:cNvPr id="221" name="Google Shape;221;p40"/>
          <p:cNvSpPr txBox="1"/>
          <p:nvPr/>
        </p:nvSpPr>
        <p:spPr>
          <a:xfrm>
            <a:off x="531675" y="970580"/>
            <a:ext cx="8085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rgbClr val="222222"/>
              </a:solidFill>
              <a:highlight>
                <a:srgbClr val="FFFFFF"/>
              </a:highlight>
              <a:latin typeface="Source Sans Pro"/>
              <a:ea typeface="Source Sans Pro"/>
              <a:cs typeface="Source Sans Pro"/>
              <a:sym typeface="Source Sans Pro"/>
            </a:endParaRPr>
          </a:p>
          <a:p>
            <a:pPr indent="0" lvl="0" marL="0" rtl="0" algn="l">
              <a:spcBef>
                <a:spcPts val="0"/>
              </a:spcBef>
              <a:spcAft>
                <a:spcPts val="0"/>
              </a:spcAft>
              <a:buNone/>
            </a:pPr>
            <a:r>
              <a:t/>
            </a:r>
            <a:endParaRPr sz="1600">
              <a:solidFill>
                <a:srgbClr val="222222"/>
              </a:solidFill>
              <a:highlight>
                <a:srgbClr val="FFFFFF"/>
              </a:highlight>
              <a:latin typeface="Source Sans Pro"/>
              <a:ea typeface="Source Sans Pro"/>
              <a:cs typeface="Source Sans Pro"/>
              <a:sym typeface="Source Sans Pro"/>
            </a:endParaRPr>
          </a:p>
        </p:txBody>
      </p:sp>
      <p:sp>
        <p:nvSpPr>
          <p:cNvPr id="222" name="Google Shape;222;p40"/>
          <p:cNvSpPr txBox="1"/>
          <p:nvPr/>
        </p:nvSpPr>
        <p:spPr>
          <a:xfrm>
            <a:off x="320550" y="932525"/>
            <a:ext cx="4346400" cy="33555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SzPts val="1600"/>
              <a:buFont typeface="PT Serif"/>
              <a:buChar char="●"/>
            </a:pPr>
            <a:r>
              <a:rPr lang="en" sz="1600">
                <a:latin typeface="PT Serif"/>
                <a:ea typeface="PT Serif"/>
                <a:cs typeface="PT Serif"/>
                <a:sym typeface="PT Serif"/>
              </a:rPr>
              <a:t>Active, never passive</a:t>
            </a:r>
            <a:endParaRPr sz="1600">
              <a:latin typeface="PT Serif"/>
              <a:ea typeface="PT Serif"/>
              <a:cs typeface="PT Serif"/>
              <a:sym typeface="PT Serif"/>
            </a:endParaRPr>
          </a:p>
          <a:p>
            <a:pPr indent="-330200" lvl="0" marL="457200" rtl="0" algn="l">
              <a:lnSpc>
                <a:spcPct val="150000"/>
              </a:lnSpc>
              <a:spcBef>
                <a:spcPts val="0"/>
              </a:spcBef>
              <a:spcAft>
                <a:spcPts val="0"/>
              </a:spcAft>
              <a:buSzPts val="1600"/>
              <a:buFont typeface="PT Serif"/>
              <a:buChar char="●"/>
            </a:pPr>
            <a:r>
              <a:rPr lang="en" sz="1600">
                <a:latin typeface="PT Serif"/>
                <a:ea typeface="PT Serif"/>
                <a:cs typeface="PT Serif"/>
                <a:sym typeface="PT Serif"/>
              </a:rPr>
              <a:t>Built upon relationships </a:t>
            </a:r>
            <a:endParaRPr sz="1600">
              <a:latin typeface="PT Serif"/>
              <a:ea typeface="PT Serif"/>
              <a:cs typeface="PT Serif"/>
              <a:sym typeface="PT Serif"/>
            </a:endParaRPr>
          </a:p>
          <a:p>
            <a:pPr indent="-330200" lvl="0" marL="457200" rtl="0" algn="l">
              <a:lnSpc>
                <a:spcPct val="150000"/>
              </a:lnSpc>
              <a:spcBef>
                <a:spcPts val="0"/>
              </a:spcBef>
              <a:spcAft>
                <a:spcPts val="0"/>
              </a:spcAft>
              <a:buSzPts val="1600"/>
              <a:buFont typeface="PT Serif"/>
              <a:buChar char="●"/>
            </a:pPr>
            <a:r>
              <a:rPr lang="en" sz="1600">
                <a:solidFill>
                  <a:srgbClr val="222222"/>
                </a:solidFill>
                <a:highlight>
                  <a:srgbClr val="FFFFFF"/>
                </a:highlight>
                <a:latin typeface="PT Serif"/>
                <a:ea typeface="PT Serif"/>
                <a:cs typeface="PT Serif"/>
                <a:sym typeface="PT Serif"/>
              </a:rPr>
              <a:t>Focused on including the community in the decision making process </a:t>
            </a:r>
            <a:endParaRPr sz="1600">
              <a:solidFill>
                <a:srgbClr val="222222"/>
              </a:solidFill>
              <a:highlight>
                <a:srgbClr val="FFFFFF"/>
              </a:highlight>
              <a:latin typeface="PT Serif"/>
              <a:ea typeface="PT Serif"/>
              <a:cs typeface="PT Serif"/>
              <a:sym typeface="PT Serif"/>
            </a:endParaRPr>
          </a:p>
          <a:p>
            <a:pPr indent="-330200" lvl="0" marL="457200" rtl="0" algn="l">
              <a:lnSpc>
                <a:spcPct val="150000"/>
              </a:lnSpc>
              <a:spcBef>
                <a:spcPts val="0"/>
              </a:spcBef>
              <a:spcAft>
                <a:spcPts val="0"/>
              </a:spcAft>
              <a:buSzPts val="1600"/>
              <a:buFont typeface="PT Serif"/>
              <a:buChar char="●"/>
            </a:pPr>
            <a:r>
              <a:rPr lang="en" sz="1600">
                <a:solidFill>
                  <a:srgbClr val="222222"/>
                </a:solidFill>
                <a:highlight>
                  <a:srgbClr val="FFFFFF"/>
                </a:highlight>
                <a:latin typeface="PT Serif"/>
                <a:ea typeface="PT Serif"/>
                <a:cs typeface="PT Serif"/>
                <a:sym typeface="PT Serif"/>
              </a:rPr>
              <a:t>Collaborative process </a:t>
            </a:r>
            <a:endParaRPr sz="1600">
              <a:solidFill>
                <a:srgbClr val="222222"/>
              </a:solidFill>
              <a:highlight>
                <a:srgbClr val="FFFFFF"/>
              </a:highlight>
              <a:latin typeface="PT Serif"/>
              <a:ea typeface="PT Serif"/>
              <a:cs typeface="PT Serif"/>
              <a:sym typeface="PT Serif"/>
            </a:endParaRPr>
          </a:p>
          <a:p>
            <a:pPr indent="-330200" lvl="0" marL="457200" rtl="0" algn="l">
              <a:lnSpc>
                <a:spcPct val="150000"/>
              </a:lnSpc>
              <a:spcBef>
                <a:spcPts val="0"/>
              </a:spcBef>
              <a:spcAft>
                <a:spcPts val="0"/>
              </a:spcAft>
              <a:buClr>
                <a:srgbClr val="222222"/>
              </a:buClr>
              <a:buSzPts val="1600"/>
              <a:buFont typeface="PT Serif"/>
              <a:buChar char="●"/>
            </a:pPr>
            <a:r>
              <a:rPr lang="en" sz="1600">
                <a:solidFill>
                  <a:srgbClr val="222222"/>
                </a:solidFill>
                <a:highlight>
                  <a:srgbClr val="FFFFFF"/>
                </a:highlight>
                <a:latin typeface="PT Serif"/>
                <a:ea typeface="PT Serif"/>
                <a:cs typeface="PT Serif"/>
                <a:sym typeface="PT Serif"/>
              </a:rPr>
              <a:t>Requires follow-up </a:t>
            </a:r>
            <a:endParaRPr sz="1600">
              <a:solidFill>
                <a:srgbClr val="222222"/>
              </a:solidFill>
              <a:highlight>
                <a:srgbClr val="FFFFFF"/>
              </a:highlight>
              <a:latin typeface="PT Serif"/>
              <a:ea typeface="PT Serif"/>
              <a:cs typeface="PT Serif"/>
              <a:sym typeface="PT Serif"/>
            </a:endParaRPr>
          </a:p>
          <a:p>
            <a:pPr indent="-330200" lvl="0" marL="457200" rtl="0" algn="l">
              <a:lnSpc>
                <a:spcPct val="150000"/>
              </a:lnSpc>
              <a:spcBef>
                <a:spcPts val="0"/>
              </a:spcBef>
              <a:spcAft>
                <a:spcPts val="0"/>
              </a:spcAft>
              <a:buClr>
                <a:srgbClr val="222222"/>
              </a:buClr>
              <a:buSzPts val="1600"/>
              <a:buFont typeface="PT Serif"/>
              <a:buChar char="●"/>
            </a:pPr>
            <a:r>
              <a:rPr lang="en" sz="1600">
                <a:solidFill>
                  <a:srgbClr val="222222"/>
                </a:solidFill>
                <a:highlight>
                  <a:srgbClr val="FFFFFF"/>
                </a:highlight>
                <a:latin typeface="PT Serif"/>
                <a:ea typeface="PT Serif"/>
                <a:cs typeface="PT Serif"/>
                <a:sym typeface="PT Serif"/>
              </a:rPr>
              <a:t>Focused on who to listen to and how to incorporate that feedback</a:t>
            </a:r>
            <a:endParaRPr sz="1600">
              <a:solidFill>
                <a:srgbClr val="222222"/>
              </a:solidFill>
              <a:highlight>
                <a:srgbClr val="FFFFFF"/>
              </a:highlight>
              <a:latin typeface="PT Serif"/>
              <a:ea typeface="PT Serif"/>
              <a:cs typeface="PT Serif"/>
              <a:sym typeface="PT Serif"/>
            </a:endParaRPr>
          </a:p>
          <a:p>
            <a:pPr indent="0" lvl="0" marL="0" rtl="0" algn="l">
              <a:lnSpc>
                <a:spcPct val="115000"/>
              </a:lnSpc>
              <a:spcBef>
                <a:spcPts val="0"/>
              </a:spcBef>
              <a:spcAft>
                <a:spcPts val="0"/>
              </a:spcAft>
              <a:buNone/>
            </a:pPr>
            <a:r>
              <a:t/>
            </a:r>
            <a:endParaRPr>
              <a:latin typeface="Source Sans Pro"/>
              <a:ea typeface="Source Sans Pro"/>
              <a:cs typeface="Source Sans Pro"/>
              <a:sym typeface="Source Sans Pro"/>
            </a:endParaRPr>
          </a:p>
        </p:txBody>
      </p:sp>
      <p:pic>
        <p:nvPicPr>
          <p:cNvPr id="223" name="Google Shape;223;p40"/>
          <p:cNvPicPr preferRelativeResize="0"/>
          <p:nvPr/>
        </p:nvPicPr>
        <p:blipFill rotWithShape="1">
          <a:blip r:embed="rId3">
            <a:alphaModFix/>
          </a:blip>
          <a:srcRect b="18513" l="0" r="27551" t="0"/>
          <a:stretch/>
        </p:blipFill>
        <p:spPr>
          <a:xfrm>
            <a:off x="4967525" y="1044075"/>
            <a:ext cx="4072451" cy="3185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Vio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ertrud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eatrice template">
  <a:themeElements>
    <a:clrScheme name="Custom 347">
      <a:dk1>
        <a:srgbClr val="1D1D1B"/>
      </a:dk1>
      <a:lt1>
        <a:srgbClr val="F3EFEA"/>
      </a:lt1>
      <a:dk2>
        <a:srgbClr val="434343"/>
      </a:dk2>
      <a:lt2>
        <a:srgbClr val="FFFFFF"/>
      </a:lt2>
      <a:accent1>
        <a:srgbClr val="8F7B87"/>
      </a:accent1>
      <a:accent2>
        <a:srgbClr val="A797A1"/>
      </a:accent2>
      <a:accent3>
        <a:srgbClr val="C0B5BC"/>
      </a:accent3>
      <a:accent4>
        <a:srgbClr val="E4DDE1"/>
      </a:accent4>
      <a:accent5>
        <a:srgbClr val="EFECED"/>
      </a:accent5>
      <a:accent6>
        <a:srgbClr val="F3EFEA"/>
      </a:accent6>
      <a:hlink>
        <a:srgbClr val="1D1D1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